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8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9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241" r:id="rId4"/>
    <p:sldMasterId id="2147484162" r:id="rId5"/>
    <p:sldMasterId id="2147484256" r:id="rId6"/>
    <p:sldMasterId id="2147484265" r:id="rId7"/>
    <p:sldMasterId id="2147484273" r:id="rId8"/>
    <p:sldMasterId id="2147484281" r:id="rId9"/>
    <p:sldMasterId id="2147484289" r:id="rId10"/>
    <p:sldMasterId id="2147484297" r:id="rId11"/>
    <p:sldMasterId id="2147484313" r:id="rId12"/>
    <p:sldMasterId id="2147484321" r:id="rId13"/>
  </p:sldMasterIdLst>
  <p:notesMasterIdLst>
    <p:notesMasterId r:id="rId36"/>
  </p:notesMasterIdLst>
  <p:handoutMasterIdLst>
    <p:handoutMasterId r:id="rId37"/>
  </p:handoutMasterIdLst>
  <p:sldIdLst>
    <p:sldId id="257" r:id="rId14"/>
    <p:sldId id="263" r:id="rId15"/>
    <p:sldId id="262" r:id="rId16"/>
    <p:sldId id="267" r:id="rId17"/>
    <p:sldId id="265" r:id="rId18"/>
    <p:sldId id="280" r:id="rId19"/>
    <p:sldId id="281" r:id="rId20"/>
    <p:sldId id="282" r:id="rId21"/>
    <p:sldId id="268" r:id="rId22"/>
    <p:sldId id="269" r:id="rId23"/>
    <p:sldId id="270" r:id="rId24"/>
    <p:sldId id="274" r:id="rId25"/>
    <p:sldId id="271" r:id="rId26"/>
    <p:sldId id="273" r:id="rId27"/>
    <p:sldId id="279" r:id="rId28"/>
    <p:sldId id="275" r:id="rId29"/>
    <p:sldId id="276" r:id="rId30"/>
    <p:sldId id="272" r:id="rId31"/>
    <p:sldId id="278" r:id="rId32"/>
    <p:sldId id="277" r:id="rId33"/>
    <p:sldId id="261" r:id="rId34"/>
    <p:sldId id="259" r:id="rId35"/>
  </p:sldIdLst>
  <p:sldSz cx="9144000" cy="6858000" type="screen4x3"/>
  <p:notesSz cx="7010400" cy="92964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60957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121914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828709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2438278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3047848" algn="l" defTabSz="121914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3657418" algn="l" defTabSz="121914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4266987" algn="l" defTabSz="121914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4876557" algn="l" defTabSz="121914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96" userDrawn="1">
          <p15:clr>
            <a:srgbClr val="A4A3A4"/>
          </p15:clr>
        </p15:guide>
        <p15:guide id="2" pos="5577" userDrawn="1">
          <p15:clr>
            <a:srgbClr val="A4A3A4"/>
          </p15:clr>
        </p15:guide>
        <p15:guide id="3" pos="1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126"/>
    <a:srgbClr val="7AB800"/>
    <a:srgbClr val="C1D62F"/>
    <a:srgbClr val="74CAC7"/>
    <a:srgbClr val="00447C"/>
    <a:srgbClr val="000D7C"/>
    <a:srgbClr val="AAAAAA"/>
    <a:srgbClr val="0085C3"/>
    <a:srgbClr val="0087CC"/>
    <a:srgbClr val="FF7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86036" autoAdjust="0"/>
  </p:normalViewPr>
  <p:slideViewPr>
    <p:cSldViewPr snapToGrid="0">
      <p:cViewPr varScale="1">
        <p:scale>
          <a:sx n="92" d="100"/>
          <a:sy n="92" d="100"/>
        </p:scale>
        <p:origin x="1230" y="90"/>
      </p:cViewPr>
      <p:guideLst>
        <p:guide orient="horz" pos="4096"/>
        <p:guide pos="5577"/>
        <p:guide pos="180"/>
      </p:guideLst>
    </p:cSldViewPr>
  </p:slideViewPr>
  <p:outlineViewPr>
    <p:cViewPr>
      <p:scale>
        <a:sx n="33" d="100"/>
        <a:sy n="33" d="100"/>
      </p:scale>
      <p:origin x="0" y="9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-376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448EEB-2BB5-4AD9-A604-8B45AFA957D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D91A54-38C4-4203-ADA0-25D5EF21A73B}">
      <dgm:prSet phldrT="[Text]"/>
      <dgm:spPr/>
      <dgm:t>
        <a:bodyPr/>
        <a:lstStyle/>
        <a:p>
          <a:pPr algn="ctr"/>
          <a:r>
            <a:rPr lang="pt-BR" dirty="0" smtClean="0"/>
            <a:t>Scan Listener</a:t>
          </a:r>
          <a:endParaRPr lang="en-US" dirty="0"/>
        </a:p>
      </dgm:t>
    </dgm:pt>
    <dgm:pt modelId="{C247953B-F286-4DE1-BF22-BB627A34C634}" type="parTrans" cxnId="{D3C3B8D9-09E7-4713-A017-E73A145EF3DD}">
      <dgm:prSet/>
      <dgm:spPr/>
      <dgm:t>
        <a:bodyPr/>
        <a:lstStyle/>
        <a:p>
          <a:endParaRPr lang="en-US"/>
        </a:p>
      </dgm:t>
    </dgm:pt>
    <dgm:pt modelId="{17BCAB25-4D24-49C3-B62B-2B8C77CCB243}" type="sibTrans" cxnId="{D3C3B8D9-09E7-4713-A017-E73A145EF3DD}">
      <dgm:prSet/>
      <dgm:spPr/>
      <dgm:t>
        <a:bodyPr/>
        <a:lstStyle/>
        <a:p>
          <a:endParaRPr lang="en-US"/>
        </a:p>
      </dgm:t>
    </dgm:pt>
    <dgm:pt modelId="{0835438D-50CA-40F7-B733-448612DBFD9B}">
      <dgm:prSet phldrT="[Text]"/>
      <dgm:spPr/>
      <dgm:t>
        <a:bodyPr/>
        <a:lstStyle/>
        <a:p>
          <a:r>
            <a:rPr lang="pt-BR" dirty="0" smtClean="0"/>
            <a:t>Load Balance - DNS</a:t>
          </a:r>
          <a:endParaRPr lang="en-US" dirty="0"/>
        </a:p>
      </dgm:t>
    </dgm:pt>
    <dgm:pt modelId="{CA95C4F7-4695-4BD6-BE3C-0338A07A5947}" type="parTrans" cxnId="{B847BD83-8D2E-41C7-8698-D5D862BB225A}">
      <dgm:prSet/>
      <dgm:spPr/>
      <dgm:t>
        <a:bodyPr/>
        <a:lstStyle/>
        <a:p>
          <a:endParaRPr lang="en-US"/>
        </a:p>
      </dgm:t>
    </dgm:pt>
    <dgm:pt modelId="{C18B2FA9-A930-41C2-AF25-A467145B9F2F}" type="sibTrans" cxnId="{B847BD83-8D2E-41C7-8698-D5D862BB225A}">
      <dgm:prSet/>
      <dgm:spPr/>
      <dgm:t>
        <a:bodyPr/>
        <a:lstStyle/>
        <a:p>
          <a:endParaRPr lang="en-US"/>
        </a:p>
      </dgm:t>
    </dgm:pt>
    <dgm:pt modelId="{E64283C8-6EA4-48F6-84AA-8FE021F8681A}">
      <dgm:prSet phldrT="[Text]"/>
      <dgm:spPr/>
      <dgm:t>
        <a:bodyPr/>
        <a:lstStyle/>
        <a:p>
          <a:r>
            <a:rPr lang="pt-BR" dirty="0" smtClean="0"/>
            <a:t>Listener Redundancy</a:t>
          </a:r>
          <a:endParaRPr lang="en-US" dirty="0"/>
        </a:p>
      </dgm:t>
    </dgm:pt>
    <dgm:pt modelId="{19FC24C2-CF89-4B34-B19A-F054F75C5381}" type="parTrans" cxnId="{8DB92706-C07C-45FB-ABAD-2E3B77833419}">
      <dgm:prSet/>
      <dgm:spPr/>
      <dgm:t>
        <a:bodyPr/>
        <a:lstStyle/>
        <a:p>
          <a:endParaRPr lang="en-US"/>
        </a:p>
      </dgm:t>
    </dgm:pt>
    <dgm:pt modelId="{2BEF9E96-3AFA-46D3-AEB3-B1D1E8A592F8}" type="sibTrans" cxnId="{8DB92706-C07C-45FB-ABAD-2E3B77833419}">
      <dgm:prSet/>
      <dgm:spPr/>
      <dgm:t>
        <a:bodyPr/>
        <a:lstStyle/>
        <a:p>
          <a:endParaRPr lang="en-US"/>
        </a:p>
      </dgm:t>
    </dgm:pt>
    <dgm:pt modelId="{7A6CA9FD-8CC8-4560-BEDF-BEDCEF474481}">
      <dgm:prSet phldrT="[Text]"/>
      <dgm:spPr/>
      <dgm:t>
        <a:bodyPr/>
        <a:lstStyle/>
        <a:p>
          <a:r>
            <a:rPr lang="pt-BR" dirty="0" smtClean="0"/>
            <a:t>Services</a:t>
          </a:r>
          <a:endParaRPr lang="en-US" dirty="0"/>
        </a:p>
      </dgm:t>
    </dgm:pt>
    <dgm:pt modelId="{C178952C-48B6-4C84-911F-F5BCDE510334}" type="parTrans" cxnId="{05A40316-33E7-4F73-A0C1-D3DE996CD6D9}">
      <dgm:prSet/>
      <dgm:spPr/>
      <dgm:t>
        <a:bodyPr/>
        <a:lstStyle/>
        <a:p>
          <a:endParaRPr lang="en-US"/>
        </a:p>
      </dgm:t>
    </dgm:pt>
    <dgm:pt modelId="{8512AD34-DEF7-47F6-A690-F2D94BEB5E10}" type="sibTrans" cxnId="{05A40316-33E7-4F73-A0C1-D3DE996CD6D9}">
      <dgm:prSet/>
      <dgm:spPr/>
      <dgm:t>
        <a:bodyPr/>
        <a:lstStyle/>
        <a:p>
          <a:endParaRPr lang="en-US"/>
        </a:p>
      </dgm:t>
    </dgm:pt>
    <dgm:pt modelId="{DD096A74-E0CA-4C91-9CAA-C417C383DEB4}">
      <dgm:prSet phldrT="[Text]"/>
      <dgm:spPr/>
      <dgm:t>
        <a:bodyPr/>
        <a:lstStyle/>
        <a:p>
          <a:r>
            <a:rPr lang="pt-BR" dirty="0" smtClean="0"/>
            <a:t>Load Balance workload based</a:t>
          </a:r>
          <a:endParaRPr lang="en-US" dirty="0"/>
        </a:p>
      </dgm:t>
    </dgm:pt>
    <dgm:pt modelId="{6EC285EB-D587-478F-8175-323DF3854FC4}" type="parTrans" cxnId="{B9034DEB-C146-438B-9BA1-9CD40B329CA8}">
      <dgm:prSet/>
      <dgm:spPr/>
      <dgm:t>
        <a:bodyPr/>
        <a:lstStyle/>
        <a:p>
          <a:endParaRPr lang="en-US"/>
        </a:p>
      </dgm:t>
    </dgm:pt>
    <dgm:pt modelId="{F6620FCD-ADE0-4AB6-BCB6-157DFA4214D7}" type="sibTrans" cxnId="{B9034DEB-C146-438B-9BA1-9CD40B329CA8}">
      <dgm:prSet/>
      <dgm:spPr/>
      <dgm:t>
        <a:bodyPr/>
        <a:lstStyle/>
        <a:p>
          <a:endParaRPr lang="en-US"/>
        </a:p>
      </dgm:t>
    </dgm:pt>
    <dgm:pt modelId="{A18B576E-3DF2-4E02-AA66-A19FD884D498}">
      <dgm:prSet phldrT="[Text]"/>
      <dgm:spPr/>
      <dgm:t>
        <a:bodyPr/>
        <a:lstStyle/>
        <a:p>
          <a:r>
            <a:rPr lang="pt-BR" dirty="0" smtClean="0"/>
            <a:t>Preferred Instances</a:t>
          </a:r>
          <a:endParaRPr lang="en-US" dirty="0"/>
        </a:p>
      </dgm:t>
    </dgm:pt>
    <dgm:pt modelId="{3E98DD49-B526-42B0-8C10-7C8565C6CDF2}" type="parTrans" cxnId="{4E056056-E4C2-4577-8C53-2EBBD6469DAA}">
      <dgm:prSet/>
      <dgm:spPr/>
      <dgm:t>
        <a:bodyPr/>
        <a:lstStyle/>
        <a:p>
          <a:endParaRPr lang="en-US"/>
        </a:p>
      </dgm:t>
    </dgm:pt>
    <dgm:pt modelId="{994055C9-3C4F-407D-B515-10129CB492D9}" type="sibTrans" cxnId="{4E056056-E4C2-4577-8C53-2EBBD6469DAA}">
      <dgm:prSet/>
      <dgm:spPr/>
      <dgm:t>
        <a:bodyPr/>
        <a:lstStyle/>
        <a:p>
          <a:endParaRPr lang="en-US"/>
        </a:p>
      </dgm:t>
    </dgm:pt>
    <dgm:pt modelId="{9A425430-CCDC-4C49-83ED-4CE456E20198}">
      <dgm:prSet phldrT="[Text]"/>
      <dgm:spPr/>
      <dgm:t>
        <a:bodyPr/>
        <a:lstStyle/>
        <a:p>
          <a:r>
            <a:rPr lang="pt-BR" dirty="0" smtClean="0"/>
            <a:t>Client Configuration</a:t>
          </a:r>
          <a:endParaRPr lang="en-US" dirty="0"/>
        </a:p>
      </dgm:t>
    </dgm:pt>
    <dgm:pt modelId="{C6133E0D-759F-4629-BDEE-49ED504E388E}" type="parTrans" cxnId="{97811D44-FEB1-4273-AF7F-E5F1CC27B2AA}">
      <dgm:prSet/>
      <dgm:spPr/>
      <dgm:t>
        <a:bodyPr/>
        <a:lstStyle/>
        <a:p>
          <a:endParaRPr lang="en-US"/>
        </a:p>
      </dgm:t>
    </dgm:pt>
    <dgm:pt modelId="{FDD67940-ADF3-4502-A5A5-DE3593CC19F1}" type="sibTrans" cxnId="{97811D44-FEB1-4273-AF7F-E5F1CC27B2AA}">
      <dgm:prSet/>
      <dgm:spPr/>
      <dgm:t>
        <a:bodyPr/>
        <a:lstStyle/>
        <a:p>
          <a:endParaRPr lang="en-US"/>
        </a:p>
      </dgm:t>
    </dgm:pt>
    <dgm:pt modelId="{73728DBF-C491-4A92-841F-34CD4A03D9B1}">
      <dgm:prSet phldrT="[Text]"/>
      <dgm:spPr/>
      <dgm:t>
        <a:bodyPr/>
        <a:lstStyle/>
        <a:p>
          <a:r>
            <a:rPr lang="pt-BR" dirty="0" smtClean="0"/>
            <a:t>Connect Settings</a:t>
          </a:r>
          <a:endParaRPr lang="en-US" dirty="0"/>
        </a:p>
      </dgm:t>
    </dgm:pt>
    <dgm:pt modelId="{11E4CDFA-6156-4F3B-8445-96ECB1D2BFC2}" type="parTrans" cxnId="{C01230A5-59DD-41A9-B101-5EBDA0E3F814}">
      <dgm:prSet/>
      <dgm:spPr/>
      <dgm:t>
        <a:bodyPr/>
        <a:lstStyle/>
        <a:p>
          <a:endParaRPr lang="en-US"/>
        </a:p>
      </dgm:t>
    </dgm:pt>
    <dgm:pt modelId="{CCCAA598-79AC-49D3-AE6C-8514AD5C3338}" type="sibTrans" cxnId="{C01230A5-59DD-41A9-B101-5EBDA0E3F814}">
      <dgm:prSet/>
      <dgm:spPr/>
      <dgm:t>
        <a:bodyPr/>
        <a:lstStyle/>
        <a:p>
          <a:endParaRPr lang="en-US"/>
        </a:p>
      </dgm:t>
    </dgm:pt>
    <dgm:pt modelId="{14FCE453-4593-4031-8E48-A43E0C54D88C}">
      <dgm:prSet phldrT="[Text]"/>
      <dgm:spPr/>
      <dgm:t>
        <a:bodyPr/>
        <a:lstStyle/>
        <a:p>
          <a:r>
            <a:rPr lang="pt-BR" dirty="0" smtClean="0"/>
            <a:t>Timeout config</a:t>
          </a:r>
          <a:endParaRPr lang="en-US" dirty="0"/>
        </a:p>
      </dgm:t>
    </dgm:pt>
    <dgm:pt modelId="{91639CF2-6D1A-4596-94D3-C122975425C2}" type="parTrans" cxnId="{9DDA6360-EDA2-45D3-B59B-A8010FC7D4CD}">
      <dgm:prSet/>
      <dgm:spPr/>
      <dgm:t>
        <a:bodyPr/>
        <a:lstStyle/>
        <a:p>
          <a:endParaRPr lang="en-US"/>
        </a:p>
      </dgm:t>
    </dgm:pt>
    <dgm:pt modelId="{CA13BA06-B141-4DD3-A57D-D48AB8899DE0}" type="sibTrans" cxnId="{9DDA6360-EDA2-45D3-B59B-A8010FC7D4CD}">
      <dgm:prSet/>
      <dgm:spPr/>
      <dgm:t>
        <a:bodyPr/>
        <a:lstStyle/>
        <a:p>
          <a:endParaRPr lang="en-US"/>
        </a:p>
      </dgm:t>
    </dgm:pt>
    <dgm:pt modelId="{B3214C97-A53B-40FF-AB6C-1C6C43244823}">
      <dgm:prSet phldrT="[Text]"/>
      <dgm:spPr/>
      <dgm:t>
        <a:bodyPr/>
        <a:lstStyle/>
        <a:p>
          <a:r>
            <a:rPr lang="pt-BR" dirty="0" smtClean="0"/>
            <a:t>TAF</a:t>
          </a:r>
          <a:endParaRPr lang="en-US" dirty="0"/>
        </a:p>
      </dgm:t>
    </dgm:pt>
    <dgm:pt modelId="{A4381D7F-0DCA-4151-BAB2-C29994D72C2B}" type="parTrans" cxnId="{B85FAC03-5D6C-448B-97C9-5362040B4904}">
      <dgm:prSet/>
      <dgm:spPr/>
      <dgm:t>
        <a:bodyPr/>
        <a:lstStyle/>
        <a:p>
          <a:endParaRPr lang="en-US"/>
        </a:p>
      </dgm:t>
    </dgm:pt>
    <dgm:pt modelId="{52798241-F20A-47A2-9B97-684BB311388B}" type="sibTrans" cxnId="{B85FAC03-5D6C-448B-97C9-5362040B4904}">
      <dgm:prSet/>
      <dgm:spPr/>
      <dgm:t>
        <a:bodyPr/>
        <a:lstStyle/>
        <a:p>
          <a:endParaRPr lang="en-US"/>
        </a:p>
      </dgm:t>
    </dgm:pt>
    <dgm:pt modelId="{EAE2EB58-DFBA-4018-96CF-57EED47A9A66}">
      <dgm:prSet phldrT="[Text]"/>
      <dgm:spPr/>
      <dgm:t>
        <a:bodyPr/>
        <a:lstStyle/>
        <a:p>
          <a:r>
            <a:rPr lang="pt-BR" dirty="0" smtClean="0"/>
            <a:t>Services</a:t>
          </a:r>
          <a:endParaRPr lang="en-US" dirty="0"/>
        </a:p>
      </dgm:t>
    </dgm:pt>
    <dgm:pt modelId="{F9FAD807-674C-4917-AD65-D45E2519BE98}" type="parTrans" cxnId="{7872DA7B-A88A-4399-B152-0F70311D0767}">
      <dgm:prSet/>
      <dgm:spPr/>
      <dgm:t>
        <a:bodyPr/>
        <a:lstStyle/>
        <a:p>
          <a:endParaRPr lang="en-US"/>
        </a:p>
      </dgm:t>
    </dgm:pt>
    <dgm:pt modelId="{C7788521-4518-43DA-AAD9-0B04FDE0FD8C}" type="sibTrans" cxnId="{7872DA7B-A88A-4399-B152-0F70311D0767}">
      <dgm:prSet/>
      <dgm:spPr/>
      <dgm:t>
        <a:bodyPr/>
        <a:lstStyle/>
        <a:p>
          <a:endParaRPr lang="en-US"/>
        </a:p>
      </dgm:t>
    </dgm:pt>
    <dgm:pt modelId="{23E5DCB6-1BDF-45FB-B228-433A60DBAED1}" type="pres">
      <dgm:prSet presAssocID="{84448EEB-2BB5-4AD9-A604-8B45AFA957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B2CD25-8228-406F-A178-575903AAD2DC}" type="pres">
      <dgm:prSet presAssocID="{53D91A54-38C4-4203-ADA0-25D5EF21A73B}" presName="composite" presStyleCnt="0"/>
      <dgm:spPr/>
    </dgm:pt>
    <dgm:pt modelId="{45B50A37-D784-43F9-A1C8-DFE037510BD7}" type="pres">
      <dgm:prSet presAssocID="{53D91A54-38C4-4203-ADA0-25D5EF21A73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4E11F-C3B6-44AF-A129-3AC11E52F206}" type="pres">
      <dgm:prSet presAssocID="{53D91A54-38C4-4203-ADA0-25D5EF21A73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FC0168-5EC5-4ADD-80A1-ABABD0DA1C45}" type="pres">
      <dgm:prSet presAssocID="{17BCAB25-4D24-49C3-B62B-2B8C77CCB243}" presName="space" presStyleCnt="0"/>
      <dgm:spPr/>
    </dgm:pt>
    <dgm:pt modelId="{E1DB95A7-53B4-4191-83D7-198FBCEEA6A7}" type="pres">
      <dgm:prSet presAssocID="{7A6CA9FD-8CC8-4560-BEDF-BEDCEF474481}" presName="composite" presStyleCnt="0"/>
      <dgm:spPr/>
    </dgm:pt>
    <dgm:pt modelId="{363843AB-8452-49EC-B74C-9302F8D40D41}" type="pres">
      <dgm:prSet presAssocID="{7A6CA9FD-8CC8-4560-BEDF-BEDCEF47448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1289F-C6E8-42A1-81BC-CC379BB1D1BB}" type="pres">
      <dgm:prSet presAssocID="{7A6CA9FD-8CC8-4560-BEDF-BEDCEF47448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D7340-F4D0-43FC-A554-9793F007940F}" type="pres">
      <dgm:prSet presAssocID="{8512AD34-DEF7-47F6-A690-F2D94BEB5E10}" presName="space" presStyleCnt="0"/>
      <dgm:spPr/>
    </dgm:pt>
    <dgm:pt modelId="{F22955BE-0675-4BCF-A678-4061F07A1A3E}" type="pres">
      <dgm:prSet presAssocID="{9A425430-CCDC-4C49-83ED-4CE456E20198}" presName="composite" presStyleCnt="0"/>
      <dgm:spPr/>
    </dgm:pt>
    <dgm:pt modelId="{97F5E631-3DF8-46BA-96B0-33140CFFC1BE}" type="pres">
      <dgm:prSet presAssocID="{9A425430-CCDC-4C49-83ED-4CE456E2019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857E90-8D90-46CF-A32B-8980445ACA4F}" type="pres">
      <dgm:prSet presAssocID="{9A425430-CCDC-4C49-83ED-4CE456E2019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439AC0-0259-4B99-B4CF-46C4047B2FC2}" type="presOf" srcId="{A18B576E-3DF2-4E02-AA66-A19FD884D498}" destId="{97A1289F-C6E8-42A1-81BC-CC379BB1D1BB}" srcOrd="0" destOrd="1" presId="urn:microsoft.com/office/officeart/2005/8/layout/hList1"/>
    <dgm:cxn modelId="{7872DA7B-A88A-4399-B152-0F70311D0767}" srcId="{9A425430-CCDC-4C49-83ED-4CE456E20198}" destId="{EAE2EB58-DFBA-4018-96CF-57EED47A9A66}" srcOrd="2" destOrd="0" parTransId="{F9FAD807-674C-4917-AD65-D45E2519BE98}" sibTransId="{C7788521-4518-43DA-AAD9-0B04FDE0FD8C}"/>
    <dgm:cxn modelId="{2B702C1C-AAF9-41AC-8621-68D199FC94BC}" type="presOf" srcId="{73728DBF-C491-4A92-841F-34CD4A03D9B1}" destId="{87857E90-8D90-46CF-A32B-8980445ACA4F}" srcOrd="0" destOrd="0" presId="urn:microsoft.com/office/officeart/2005/8/layout/hList1"/>
    <dgm:cxn modelId="{98AD9993-35E8-4EEF-A7DC-BB7989475466}" type="presOf" srcId="{53D91A54-38C4-4203-ADA0-25D5EF21A73B}" destId="{45B50A37-D784-43F9-A1C8-DFE037510BD7}" srcOrd="0" destOrd="0" presId="urn:microsoft.com/office/officeart/2005/8/layout/hList1"/>
    <dgm:cxn modelId="{97811D44-FEB1-4273-AF7F-E5F1CC27B2AA}" srcId="{84448EEB-2BB5-4AD9-A604-8B45AFA957D9}" destId="{9A425430-CCDC-4C49-83ED-4CE456E20198}" srcOrd="2" destOrd="0" parTransId="{C6133E0D-759F-4629-BDEE-49ED504E388E}" sibTransId="{FDD67940-ADF3-4502-A5A5-DE3593CC19F1}"/>
    <dgm:cxn modelId="{8DB92706-C07C-45FB-ABAD-2E3B77833419}" srcId="{53D91A54-38C4-4203-ADA0-25D5EF21A73B}" destId="{E64283C8-6EA4-48F6-84AA-8FE021F8681A}" srcOrd="1" destOrd="0" parTransId="{19FC24C2-CF89-4B34-B19A-F054F75C5381}" sibTransId="{2BEF9E96-3AFA-46D3-AEB3-B1D1E8A592F8}"/>
    <dgm:cxn modelId="{CE06616F-02DE-4345-AD3A-1B5997F416B0}" type="presOf" srcId="{0835438D-50CA-40F7-B733-448612DBFD9B}" destId="{C684E11F-C3B6-44AF-A129-3AC11E52F206}" srcOrd="0" destOrd="0" presId="urn:microsoft.com/office/officeart/2005/8/layout/hList1"/>
    <dgm:cxn modelId="{A91020F9-4754-47AE-A835-64100DF70042}" type="presOf" srcId="{B3214C97-A53B-40FF-AB6C-1C6C43244823}" destId="{97A1289F-C6E8-42A1-81BC-CC379BB1D1BB}" srcOrd="0" destOrd="2" presId="urn:microsoft.com/office/officeart/2005/8/layout/hList1"/>
    <dgm:cxn modelId="{D3C3B8D9-09E7-4713-A017-E73A145EF3DD}" srcId="{84448EEB-2BB5-4AD9-A604-8B45AFA957D9}" destId="{53D91A54-38C4-4203-ADA0-25D5EF21A73B}" srcOrd="0" destOrd="0" parTransId="{C247953B-F286-4DE1-BF22-BB627A34C634}" sibTransId="{17BCAB25-4D24-49C3-B62B-2B8C77CCB243}"/>
    <dgm:cxn modelId="{7190FFFC-0B95-4B14-A034-5F17B95C6796}" type="presOf" srcId="{84448EEB-2BB5-4AD9-A604-8B45AFA957D9}" destId="{23E5DCB6-1BDF-45FB-B228-433A60DBAED1}" srcOrd="0" destOrd="0" presId="urn:microsoft.com/office/officeart/2005/8/layout/hList1"/>
    <dgm:cxn modelId="{0841055B-D527-425E-84D5-75F37CAB954A}" type="presOf" srcId="{DD096A74-E0CA-4C91-9CAA-C417C383DEB4}" destId="{97A1289F-C6E8-42A1-81BC-CC379BB1D1BB}" srcOrd="0" destOrd="0" presId="urn:microsoft.com/office/officeart/2005/8/layout/hList1"/>
    <dgm:cxn modelId="{4E056056-E4C2-4577-8C53-2EBBD6469DAA}" srcId="{7A6CA9FD-8CC8-4560-BEDF-BEDCEF474481}" destId="{A18B576E-3DF2-4E02-AA66-A19FD884D498}" srcOrd="1" destOrd="0" parTransId="{3E98DD49-B526-42B0-8C10-7C8565C6CDF2}" sibTransId="{994055C9-3C4F-407D-B515-10129CB492D9}"/>
    <dgm:cxn modelId="{C01230A5-59DD-41A9-B101-5EBDA0E3F814}" srcId="{9A425430-CCDC-4C49-83ED-4CE456E20198}" destId="{73728DBF-C491-4A92-841F-34CD4A03D9B1}" srcOrd="0" destOrd="0" parTransId="{11E4CDFA-6156-4F3B-8445-96ECB1D2BFC2}" sibTransId="{CCCAA598-79AC-49D3-AE6C-8514AD5C3338}"/>
    <dgm:cxn modelId="{B847BD83-8D2E-41C7-8698-D5D862BB225A}" srcId="{53D91A54-38C4-4203-ADA0-25D5EF21A73B}" destId="{0835438D-50CA-40F7-B733-448612DBFD9B}" srcOrd="0" destOrd="0" parTransId="{CA95C4F7-4695-4BD6-BE3C-0338A07A5947}" sibTransId="{C18B2FA9-A930-41C2-AF25-A467145B9F2F}"/>
    <dgm:cxn modelId="{48C9EA09-7210-4EF0-BFC6-65657EE43760}" type="presOf" srcId="{E64283C8-6EA4-48F6-84AA-8FE021F8681A}" destId="{C684E11F-C3B6-44AF-A129-3AC11E52F206}" srcOrd="0" destOrd="1" presId="urn:microsoft.com/office/officeart/2005/8/layout/hList1"/>
    <dgm:cxn modelId="{B85FAC03-5D6C-448B-97C9-5362040B4904}" srcId="{7A6CA9FD-8CC8-4560-BEDF-BEDCEF474481}" destId="{B3214C97-A53B-40FF-AB6C-1C6C43244823}" srcOrd="2" destOrd="0" parTransId="{A4381D7F-0DCA-4151-BAB2-C29994D72C2B}" sibTransId="{52798241-F20A-47A2-9B97-684BB311388B}"/>
    <dgm:cxn modelId="{05A40316-33E7-4F73-A0C1-D3DE996CD6D9}" srcId="{84448EEB-2BB5-4AD9-A604-8B45AFA957D9}" destId="{7A6CA9FD-8CC8-4560-BEDF-BEDCEF474481}" srcOrd="1" destOrd="0" parTransId="{C178952C-48B6-4C84-911F-F5BCDE510334}" sibTransId="{8512AD34-DEF7-47F6-A690-F2D94BEB5E10}"/>
    <dgm:cxn modelId="{9DDA6360-EDA2-45D3-B59B-A8010FC7D4CD}" srcId="{9A425430-CCDC-4C49-83ED-4CE456E20198}" destId="{14FCE453-4593-4031-8E48-A43E0C54D88C}" srcOrd="1" destOrd="0" parTransId="{91639CF2-6D1A-4596-94D3-C122975425C2}" sibTransId="{CA13BA06-B141-4DD3-A57D-D48AB8899DE0}"/>
    <dgm:cxn modelId="{36C634CD-83B8-4F0E-9FEB-523FE7450C99}" type="presOf" srcId="{7A6CA9FD-8CC8-4560-BEDF-BEDCEF474481}" destId="{363843AB-8452-49EC-B74C-9302F8D40D41}" srcOrd="0" destOrd="0" presId="urn:microsoft.com/office/officeart/2005/8/layout/hList1"/>
    <dgm:cxn modelId="{B9034DEB-C146-438B-9BA1-9CD40B329CA8}" srcId="{7A6CA9FD-8CC8-4560-BEDF-BEDCEF474481}" destId="{DD096A74-E0CA-4C91-9CAA-C417C383DEB4}" srcOrd="0" destOrd="0" parTransId="{6EC285EB-D587-478F-8175-323DF3854FC4}" sibTransId="{F6620FCD-ADE0-4AB6-BCB6-157DFA4214D7}"/>
    <dgm:cxn modelId="{E6170AFC-CDC6-43B5-BD8D-B6F0644E8DBD}" type="presOf" srcId="{14FCE453-4593-4031-8E48-A43E0C54D88C}" destId="{87857E90-8D90-46CF-A32B-8980445ACA4F}" srcOrd="0" destOrd="1" presId="urn:microsoft.com/office/officeart/2005/8/layout/hList1"/>
    <dgm:cxn modelId="{BFA03E0F-EC12-488D-AF35-B77C3DBE4B7C}" type="presOf" srcId="{9A425430-CCDC-4C49-83ED-4CE456E20198}" destId="{97F5E631-3DF8-46BA-96B0-33140CFFC1BE}" srcOrd="0" destOrd="0" presId="urn:microsoft.com/office/officeart/2005/8/layout/hList1"/>
    <dgm:cxn modelId="{3498CE2E-C286-4479-B57E-314C2DC93D39}" type="presOf" srcId="{EAE2EB58-DFBA-4018-96CF-57EED47A9A66}" destId="{87857E90-8D90-46CF-A32B-8980445ACA4F}" srcOrd="0" destOrd="2" presId="urn:microsoft.com/office/officeart/2005/8/layout/hList1"/>
    <dgm:cxn modelId="{0C2D1E5E-DCAD-4605-A4B6-1D625596FDC9}" type="presParOf" srcId="{23E5DCB6-1BDF-45FB-B228-433A60DBAED1}" destId="{6CB2CD25-8228-406F-A178-575903AAD2DC}" srcOrd="0" destOrd="0" presId="urn:microsoft.com/office/officeart/2005/8/layout/hList1"/>
    <dgm:cxn modelId="{DDF87723-0A42-4E5A-AE11-31159550134C}" type="presParOf" srcId="{6CB2CD25-8228-406F-A178-575903AAD2DC}" destId="{45B50A37-D784-43F9-A1C8-DFE037510BD7}" srcOrd="0" destOrd="0" presId="urn:microsoft.com/office/officeart/2005/8/layout/hList1"/>
    <dgm:cxn modelId="{97C67934-336A-4E69-9F6A-DDA9D8ED7526}" type="presParOf" srcId="{6CB2CD25-8228-406F-A178-575903AAD2DC}" destId="{C684E11F-C3B6-44AF-A129-3AC11E52F206}" srcOrd="1" destOrd="0" presId="urn:microsoft.com/office/officeart/2005/8/layout/hList1"/>
    <dgm:cxn modelId="{921136DA-CE93-46FD-B66A-208E12BB10D4}" type="presParOf" srcId="{23E5DCB6-1BDF-45FB-B228-433A60DBAED1}" destId="{4DFC0168-5EC5-4ADD-80A1-ABABD0DA1C45}" srcOrd="1" destOrd="0" presId="urn:microsoft.com/office/officeart/2005/8/layout/hList1"/>
    <dgm:cxn modelId="{A49CCB69-ACB0-4F97-B28A-F9E2432868CB}" type="presParOf" srcId="{23E5DCB6-1BDF-45FB-B228-433A60DBAED1}" destId="{E1DB95A7-53B4-4191-83D7-198FBCEEA6A7}" srcOrd="2" destOrd="0" presId="urn:microsoft.com/office/officeart/2005/8/layout/hList1"/>
    <dgm:cxn modelId="{9E816726-C12D-461F-8B91-42F6DB29A4C0}" type="presParOf" srcId="{E1DB95A7-53B4-4191-83D7-198FBCEEA6A7}" destId="{363843AB-8452-49EC-B74C-9302F8D40D41}" srcOrd="0" destOrd="0" presId="urn:microsoft.com/office/officeart/2005/8/layout/hList1"/>
    <dgm:cxn modelId="{1DC1E1C0-3799-45E5-BD98-40EC84F71F5F}" type="presParOf" srcId="{E1DB95A7-53B4-4191-83D7-198FBCEEA6A7}" destId="{97A1289F-C6E8-42A1-81BC-CC379BB1D1BB}" srcOrd="1" destOrd="0" presId="urn:microsoft.com/office/officeart/2005/8/layout/hList1"/>
    <dgm:cxn modelId="{71DDDFB8-CEE8-451C-8837-09043C40AFE6}" type="presParOf" srcId="{23E5DCB6-1BDF-45FB-B228-433A60DBAED1}" destId="{12DD7340-F4D0-43FC-A554-9793F007940F}" srcOrd="3" destOrd="0" presId="urn:microsoft.com/office/officeart/2005/8/layout/hList1"/>
    <dgm:cxn modelId="{AE246BA2-5EAA-4D5B-9738-9C76F136662F}" type="presParOf" srcId="{23E5DCB6-1BDF-45FB-B228-433A60DBAED1}" destId="{F22955BE-0675-4BCF-A678-4061F07A1A3E}" srcOrd="4" destOrd="0" presId="urn:microsoft.com/office/officeart/2005/8/layout/hList1"/>
    <dgm:cxn modelId="{371DB48F-8229-46AC-8A6A-FF59B44B25A5}" type="presParOf" srcId="{F22955BE-0675-4BCF-A678-4061F07A1A3E}" destId="{97F5E631-3DF8-46BA-96B0-33140CFFC1BE}" srcOrd="0" destOrd="0" presId="urn:microsoft.com/office/officeart/2005/8/layout/hList1"/>
    <dgm:cxn modelId="{8951FD54-BA86-40B4-A787-186CC97CDB8A}" type="presParOf" srcId="{F22955BE-0675-4BCF-A678-4061F07A1A3E}" destId="{87857E90-8D90-46CF-A32B-8980445ACA4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B50A37-D784-43F9-A1C8-DFE037510BD7}">
      <dsp:nvSpPr>
        <dsp:cNvPr id="0" name=""/>
        <dsp:cNvSpPr/>
      </dsp:nvSpPr>
      <dsp:spPr>
        <a:xfrm>
          <a:off x="2476" y="259764"/>
          <a:ext cx="2414587" cy="889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Scan Listener</a:t>
          </a:r>
          <a:endParaRPr lang="en-US" sz="2500" kern="1200" dirty="0"/>
        </a:p>
      </dsp:txBody>
      <dsp:txXfrm>
        <a:off x="2476" y="259764"/>
        <a:ext cx="2414587" cy="889011"/>
      </dsp:txXfrm>
    </dsp:sp>
    <dsp:sp modelId="{C684E11F-C3B6-44AF-A129-3AC11E52F206}">
      <dsp:nvSpPr>
        <dsp:cNvPr id="0" name=""/>
        <dsp:cNvSpPr/>
      </dsp:nvSpPr>
      <dsp:spPr>
        <a:xfrm>
          <a:off x="2476" y="1148775"/>
          <a:ext cx="2414587" cy="28586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kern="1200" dirty="0" smtClean="0"/>
            <a:t>Load Balance - DNS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kern="1200" dirty="0" smtClean="0"/>
            <a:t>Listener Redundancy</a:t>
          </a:r>
          <a:endParaRPr lang="en-US" sz="2500" kern="1200" dirty="0"/>
        </a:p>
      </dsp:txBody>
      <dsp:txXfrm>
        <a:off x="2476" y="1148775"/>
        <a:ext cx="2414587" cy="2858660"/>
      </dsp:txXfrm>
    </dsp:sp>
    <dsp:sp modelId="{363843AB-8452-49EC-B74C-9302F8D40D41}">
      <dsp:nvSpPr>
        <dsp:cNvPr id="0" name=""/>
        <dsp:cNvSpPr/>
      </dsp:nvSpPr>
      <dsp:spPr>
        <a:xfrm>
          <a:off x="2755106" y="259764"/>
          <a:ext cx="2414587" cy="889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Services</a:t>
          </a:r>
          <a:endParaRPr lang="en-US" sz="2500" kern="1200" dirty="0"/>
        </a:p>
      </dsp:txBody>
      <dsp:txXfrm>
        <a:off x="2755106" y="259764"/>
        <a:ext cx="2414587" cy="889011"/>
      </dsp:txXfrm>
    </dsp:sp>
    <dsp:sp modelId="{97A1289F-C6E8-42A1-81BC-CC379BB1D1BB}">
      <dsp:nvSpPr>
        <dsp:cNvPr id="0" name=""/>
        <dsp:cNvSpPr/>
      </dsp:nvSpPr>
      <dsp:spPr>
        <a:xfrm>
          <a:off x="2755106" y="1148775"/>
          <a:ext cx="2414587" cy="28586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kern="1200" dirty="0" smtClean="0"/>
            <a:t>Load Balance workload based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kern="1200" dirty="0" smtClean="0"/>
            <a:t>Preferred Instances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kern="1200" dirty="0" smtClean="0"/>
            <a:t>TAF</a:t>
          </a:r>
          <a:endParaRPr lang="en-US" sz="2500" kern="1200" dirty="0"/>
        </a:p>
      </dsp:txBody>
      <dsp:txXfrm>
        <a:off x="2755106" y="1148775"/>
        <a:ext cx="2414587" cy="2858660"/>
      </dsp:txXfrm>
    </dsp:sp>
    <dsp:sp modelId="{97F5E631-3DF8-46BA-96B0-33140CFFC1BE}">
      <dsp:nvSpPr>
        <dsp:cNvPr id="0" name=""/>
        <dsp:cNvSpPr/>
      </dsp:nvSpPr>
      <dsp:spPr>
        <a:xfrm>
          <a:off x="5507735" y="259764"/>
          <a:ext cx="2414587" cy="889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Client Configuration</a:t>
          </a:r>
          <a:endParaRPr lang="en-US" sz="2500" kern="1200" dirty="0"/>
        </a:p>
      </dsp:txBody>
      <dsp:txXfrm>
        <a:off x="5507735" y="259764"/>
        <a:ext cx="2414587" cy="889011"/>
      </dsp:txXfrm>
    </dsp:sp>
    <dsp:sp modelId="{87857E90-8D90-46CF-A32B-8980445ACA4F}">
      <dsp:nvSpPr>
        <dsp:cNvPr id="0" name=""/>
        <dsp:cNvSpPr/>
      </dsp:nvSpPr>
      <dsp:spPr>
        <a:xfrm>
          <a:off x="5507735" y="1148775"/>
          <a:ext cx="2414587" cy="28586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kern="1200" dirty="0" smtClean="0"/>
            <a:t>Connect Settings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kern="1200" dirty="0" smtClean="0"/>
            <a:t>Timeout config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500" kern="1200" dirty="0" smtClean="0"/>
            <a:t>Services</a:t>
          </a:r>
          <a:endParaRPr lang="en-US" sz="2500" kern="1200" dirty="0"/>
        </a:p>
      </dsp:txBody>
      <dsp:txXfrm>
        <a:off x="5507735" y="1148775"/>
        <a:ext cx="2414587" cy="2858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0918" y="9048205"/>
            <a:ext cx="491516" cy="248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5" tIns="45464" rIns="90925" bIns="45464" numCol="1" anchor="b" anchorCtr="0" compatLnSpc="1">
            <a:prstTxWarp prst="textNoShape">
              <a:avLst/>
            </a:prstTxWarp>
          </a:bodyPr>
          <a:lstStyle>
            <a:lvl1pPr algn="r" defTabSz="909185" eaLnBrk="0" hangingPunct="0">
              <a:lnSpc>
                <a:spcPct val="100000"/>
              </a:lnSpc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C8DF440-AC1E-4EB3-BCAA-2AAB8924A793}" type="slidenum">
              <a:rPr lang="en-US" sz="1000">
                <a:latin typeface="Museo Sans For Dell" pitchFamily="2" charset="0"/>
              </a:rPr>
              <a:pPr>
                <a:defRPr/>
              </a:pPr>
              <a:t>‹#›</a:t>
            </a:fld>
            <a:endParaRPr lang="en-US" sz="1000" dirty="0">
              <a:latin typeface="Museo Sans For Dell" pitchFamily="2" charset="0"/>
            </a:endParaRPr>
          </a:p>
        </p:txBody>
      </p:sp>
      <p:sp>
        <p:nvSpPr>
          <p:cNvPr id="2" name="fl" descr="                              Dell - Restricted - Confidential&#10;"/>
          <p:cNvSpPr txBox="1"/>
          <p:nvPr/>
        </p:nvSpPr>
        <p:spPr>
          <a:xfrm>
            <a:off x="0" y="8973820"/>
            <a:ext cx="70104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850" b="1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endParaRPr lang="en-US" sz="850" b="1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6834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384175"/>
            <a:ext cx="5241925" cy="393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84" y="4514514"/>
            <a:ext cx="5677504" cy="426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5" tIns="45464" rIns="90925" bIns="454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332759" y="9086840"/>
            <a:ext cx="669675" cy="213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5" tIns="45464" rIns="90925" bIns="45464" numCol="1" anchor="b" anchorCtr="0" compatLnSpc="1">
            <a:prstTxWarp prst="textNoShape">
              <a:avLst/>
            </a:prstTxWarp>
          </a:bodyPr>
          <a:lstStyle>
            <a:lvl1pPr algn="r" defTabSz="909185" eaLnBrk="0" hangingPunct="0">
              <a:lnSpc>
                <a:spcPct val="100000"/>
              </a:lnSpc>
              <a:spcBef>
                <a:spcPct val="0"/>
              </a:spcBef>
              <a:defRPr sz="1000" b="0">
                <a:latin typeface="Museo Sans For Dell" pitchFamily="2" charset="0"/>
              </a:defRPr>
            </a:lvl1pPr>
          </a:lstStyle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fl" descr="                              Dell - Restricted - Confidential&#10;"/>
          <p:cNvSpPr txBox="1"/>
          <p:nvPr/>
        </p:nvSpPr>
        <p:spPr>
          <a:xfrm>
            <a:off x="0" y="8973820"/>
            <a:ext cx="70104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/>
            <a:endParaRPr lang="en-US" sz="850" b="1" i="0" u="none" baseline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1688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Museo Sans For Dell" pitchFamily="2" charset="0"/>
        <a:ea typeface="+mn-ea"/>
        <a:cs typeface="+mn-cs"/>
      </a:defRPr>
    </a:lvl1pPr>
    <a:lvl2pPr marL="60957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Museo Sans For Dell" pitchFamily="2" charset="0"/>
        <a:ea typeface="+mn-ea"/>
        <a:cs typeface="+mn-cs"/>
      </a:defRPr>
    </a:lvl2pPr>
    <a:lvl3pPr marL="121914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Museo Sans For Dell" pitchFamily="2" charset="0"/>
        <a:ea typeface="+mn-ea"/>
        <a:cs typeface="+mn-cs"/>
      </a:defRPr>
    </a:lvl3pPr>
    <a:lvl4pPr marL="1828709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Museo Sans For Dell" pitchFamily="2" charset="0"/>
        <a:ea typeface="+mn-ea"/>
        <a:cs typeface="+mn-cs"/>
      </a:defRPr>
    </a:lvl4pPr>
    <a:lvl5pPr marL="243827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Museo Sans For Dell" pitchFamily="2" charset="0"/>
        <a:ea typeface="+mn-ea"/>
        <a:cs typeface="+mn-cs"/>
      </a:defRPr>
    </a:lvl5pPr>
    <a:lvl6pPr marL="3047848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418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987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557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384175"/>
            <a:ext cx="5241925" cy="39322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860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29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342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76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384175"/>
            <a:ext cx="5241925" cy="39322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67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78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11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77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241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193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72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323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32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6" y="365768"/>
            <a:ext cx="6896999" cy="1641352"/>
          </a:xfrm>
        </p:spPr>
        <p:txBody>
          <a:bodyPr wrap="square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bg1"/>
                </a:solidFill>
                <a:latin typeface="Museo Sans For Dell" panose="02000000000000000000" pitchFamily="2" charset="0"/>
                <a:ea typeface="Museo Sans For Dell" panose="02000000000000000000" pitchFamily="2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/>
          </p:nvPr>
        </p:nvSpPr>
        <p:spPr>
          <a:xfrm>
            <a:off x="274323" y="2625019"/>
            <a:ext cx="6896100" cy="307776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0" i="0" smtClean="0">
                <a:solidFill>
                  <a:schemeClr val="bg2">
                    <a:lumMod val="65000"/>
                    <a:lumOff val="35000"/>
                  </a:schemeClr>
                </a:solidFill>
                <a:latin typeface="Museo Sans For Dell" pitchFamily="2" charset="0"/>
                <a:ea typeface="Museo Sans For Dell" pitchFamily="2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0" name="Rectangle 9"/>
          <p:cNvSpPr/>
          <p:nvPr/>
        </p:nvSpPr>
        <p:spPr bwMode="gray">
          <a:xfrm>
            <a:off x="4" y="6362707"/>
            <a:ext cx="1000125" cy="4953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Trebuchet M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752" y="5740879"/>
            <a:ext cx="790015" cy="79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8872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23"/>
            <a:ext cx="7955280" cy="88639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028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Berry foo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23"/>
            <a:ext cx="7955280" cy="88639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4010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with Dell Berry footer">
    <p:bg>
      <p:bgPr>
        <a:solidFill>
          <a:schemeClr val="tx2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743691"/>
            <a:ext cx="9144000" cy="114316"/>
          </a:xfrm>
          <a:prstGeom prst="rect">
            <a:avLst/>
          </a:prstGeom>
          <a:solidFill>
            <a:schemeClr val="accent6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2872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95521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Dell Blu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1" y="1706880"/>
            <a:ext cx="7924387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 marL="1023861" indent="0"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None/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302782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Dell Blue background">
    <p:bg>
      <p:bgPr>
        <a:solidFill>
          <a:srgbClr val="0085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>
            <a:off x="2447925" y="1543052"/>
            <a:ext cx="6696075" cy="5324475"/>
          </a:xfrm>
          <a:custGeom>
            <a:avLst/>
            <a:gdLst>
              <a:gd name="connsiteX0" fmla="*/ 5022056 w 5022056"/>
              <a:gd name="connsiteY0" fmla="*/ 0 h 3993356"/>
              <a:gd name="connsiteX1" fmla="*/ 5022056 w 5022056"/>
              <a:gd name="connsiteY1" fmla="*/ 3993356 h 3993356"/>
              <a:gd name="connsiteX2" fmla="*/ 0 w 5022056"/>
              <a:gd name="connsiteY2" fmla="*/ 3993356 h 3993356"/>
              <a:gd name="connsiteX3" fmla="*/ 5022056 w 5022056"/>
              <a:gd name="connsiteY3" fmla="*/ 0 h 399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2056" h="3993356">
                <a:moveTo>
                  <a:pt x="5022056" y="0"/>
                </a:moveTo>
                <a:lnTo>
                  <a:pt x="5022056" y="3993356"/>
                </a:lnTo>
                <a:lnTo>
                  <a:pt x="0" y="3993356"/>
                </a:lnTo>
                <a:lnTo>
                  <a:pt x="5022056" y="0"/>
                </a:lnTo>
                <a:close/>
              </a:path>
            </a:pathLst>
          </a:custGeom>
          <a:solidFill>
            <a:srgbClr val="00447C"/>
          </a:solidFill>
          <a:effectLst/>
        </p:spPr>
        <p:txBody>
          <a:bodyPr wrap="square" lIns="243840" tIns="182880" rIns="182880" bIns="18288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</a:pPr>
            <a:endParaRPr lang="en-US" sz="2667" dirty="0" err="1" smtClean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7" name="Picture 9" descr="white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black">
          <a:xfrm>
            <a:off x="7432265" y="5132257"/>
            <a:ext cx="1364659" cy="1364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6" y="365768"/>
            <a:ext cx="6896999" cy="1641352"/>
          </a:xfrm>
        </p:spPr>
        <p:txBody>
          <a:bodyPr wrap="square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Museo Sans For Dell" panose="02000000000000000000" pitchFamily="2" charset="0"/>
                <a:ea typeface="Museo Sans For Dell" panose="02000000000000000000" pitchFamily="2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subTitle" idx="1"/>
          </p:nvPr>
        </p:nvSpPr>
        <p:spPr>
          <a:xfrm>
            <a:off x="274323" y="2625019"/>
            <a:ext cx="6896100" cy="307776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0" i="0" smtClean="0">
                <a:solidFill>
                  <a:schemeClr val="tx2"/>
                </a:solidFill>
                <a:latin typeface="Museo Sans For Dell" pitchFamily="2" charset="0"/>
                <a:ea typeface="Museo Sans For Dell" pitchFamily="2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488567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7"/>
            <a:ext cx="7955280" cy="3877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1" y="1706880"/>
            <a:ext cx="7924387" cy="4267200"/>
          </a:xfr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400">
                <a:solidFill>
                  <a:schemeClr val="tx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7168965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Dell Blue backgroun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370598"/>
            <a:ext cx="7955280" cy="387799"/>
          </a:xfrm>
        </p:spPr>
        <p:txBody>
          <a:bodyPr/>
          <a:lstStyle/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idx="1" hasCustomPrompt="1"/>
          </p:nvPr>
        </p:nvSpPr>
        <p:spPr bwMode="auto">
          <a:xfrm>
            <a:off x="277293" y="1706880"/>
            <a:ext cx="795230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>
                <a:solidFill>
                  <a:schemeClr val="tx2"/>
                </a:solidFill>
              </a:defRPr>
            </a:lvl4pPr>
          </a:lstStyle>
          <a:p>
            <a:pPr lvl="0"/>
            <a:r>
              <a:rPr lang="en-US" dirty="0" smtClean="0"/>
              <a:t>Click to edit title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4" name="Picture 3" descr="dell_white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 bwMode="black">
          <a:xfrm>
            <a:off x="8339528" y="6058391"/>
            <a:ext cx="633501" cy="63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115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Dell Blue background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370595"/>
            <a:ext cx="7955280" cy="85344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idx="1"/>
          </p:nvPr>
        </p:nvSpPr>
        <p:spPr bwMode="auto">
          <a:xfrm>
            <a:off x="274320" y="2072640"/>
            <a:ext cx="7955280" cy="402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</a:lstStyle>
          <a:p>
            <a:pPr lvl="0"/>
            <a:r>
              <a:rPr lang="en-US" dirty="0" smtClean="0"/>
              <a:t>Click to edit title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" y="1463040"/>
            <a:ext cx="79552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3735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 Dell Blue backgroun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0" y="1706880"/>
            <a:ext cx="3840480" cy="4267200"/>
          </a:xfrm>
        </p:spPr>
        <p:txBody>
          <a:bodyPr wrap="square" lIns="0" tIns="0" rIns="0" bIns="0">
            <a:normAutofit/>
          </a:bodyPr>
          <a:lstStyle>
            <a:lvl1pPr marL="228584" marR="0" indent="-228584" algn="l" defTabSz="914332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 sz="2000" b="0">
                <a:solidFill>
                  <a:schemeClr val="tx2"/>
                </a:solidFill>
                <a:latin typeface="Museo Sans For Dell" pitchFamily="2" charset="0"/>
              </a:defRPr>
            </a:lvl1pPr>
            <a:lvl2pPr marL="574632" marR="0" indent="-223822" algn="l" defTabSz="914332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useo Sans For Dell" pitchFamily="2" charset="0"/>
              <a:buChar char="–"/>
              <a:tabLst/>
              <a:defRPr sz="1800" b="0">
                <a:solidFill>
                  <a:schemeClr val="tx2"/>
                </a:solidFill>
                <a:latin typeface="Museo Sans For Dell" pitchFamily="2" charset="0"/>
              </a:defRPr>
            </a:lvl2pPr>
            <a:lvl3pPr marL="909571" marR="0" indent="-220646" algn="l" defTabSz="914332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Tx/>
              <a:buFont typeface="Museo Sans For Dell" pitchFamily="2" charset="0"/>
              <a:buChar char="›"/>
              <a:tabLst/>
              <a:defRPr sz="1000" b="0">
                <a:solidFill>
                  <a:schemeClr val="tx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28584" marR="0" lvl="0" indent="-228584" algn="l" defTabSz="914332" rtl="0" eaLnBrk="1" fontAlgn="base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useo Sans For Dell" pitchFamily="2" charset="0"/>
              </a:rPr>
              <a:t>Click to edit title</a:t>
            </a:r>
          </a:p>
          <a:p>
            <a:pPr marL="574632" marR="0" lvl="1" indent="-223822" algn="l" defTabSz="914332" rtl="0" eaLnBrk="1" fontAlgn="base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useo Sans For Dell" pitchFamily="2" charset="0"/>
              <a:buChar char="–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useo Sans For Dell" pitchFamily="2" charset="0"/>
              </a:rPr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4389120" y="1706880"/>
            <a:ext cx="3840480" cy="4267200"/>
          </a:xfrm>
        </p:spPr>
        <p:txBody>
          <a:bodyPr wrap="square" lIns="0" tIns="0" rIns="0" bIns="0">
            <a:normAutofit/>
          </a:bodyPr>
          <a:lstStyle>
            <a:lvl1pPr marL="228584" marR="0" indent="-228584" algn="l" defTabSz="914332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 sz="2000" b="0">
                <a:solidFill>
                  <a:schemeClr val="tx2"/>
                </a:solidFill>
                <a:latin typeface="Museo Sans For Dell" pitchFamily="2" charset="0"/>
              </a:defRPr>
            </a:lvl1pPr>
            <a:lvl2pPr marL="574632" marR="0" indent="-223822" algn="l" defTabSz="914332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useo Sans For Dell" pitchFamily="2" charset="0"/>
              <a:buChar char="–"/>
              <a:tabLst/>
              <a:defRPr sz="1800" b="0">
                <a:solidFill>
                  <a:schemeClr val="tx2"/>
                </a:solidFill>
                <a:latin typeface="Museo Sans For Dell" pitchFamily="2" charset="0"/>
              </a:defRPr>
            </a:lvl2pPr>
            <a:lvl3pPr marL="917513" marR="0" indent="-228589" algn="l" defTabSz="914332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Tx/>
              <a:buFont typeface="Museo Sans For Dell" panose="02000000000000000000" pitchFamily="2" charset="0"/>
              <a:buChar char="›"/>
              <a:tabLst/>
              <a:defRPr sz="1000" b="0">
                <a:solidFill>
                  <a:schemeClr val="tx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28584" marR="0" lvl="0" indent="-228584" algn="l" defTabSz="914332" rtl="0" eaLnBrk="1" fontAlgn="base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useo Sans For Dell" pitchFamily="2" charset="0"/>
              </a:rPr>
              <a:t>Click to edit title</a:t>
            </a:r>
          </a:p>
          <a:p>
            <a:pPr marL="574632" marR="0" lvl="1" indent="-223822" algn="l" defTabSz="914332" rtl="0" eaLnBrk="1" fontAlgn="base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useo Sans For Dell" pitchFamily="2" charset="0"/>
              <a:buChar char="–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useo Sans For Dell" pitchFamily="2" charset="0"/>
              </a:rPr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370595"/>
            <a:ext cx="7955280" cy="85344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0018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Dell Blue backgrou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370595"/>
            <a:ext cx="7955280" cy="85344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181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Dell Blue backgroun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35042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2466905" y="1543052"/>
            <a:ext cx="6696075" cy="5324475"/>
          </a:xfrm>
          <a:custGeom>
            <a:avLst/>
            <a:gdLst>
              <a:gd name="connsiteX0" fmla="*/ 5022056 w 5022056"/>
              <a:gd name="connsiteY0" fmla="*/ 0 h 3993356"/>
              <a:gd name="connsiteX1" fmla="*/ 5022056 w 5022056"/>
              <a:gd name="connsiteY1" fmla="*/ 3993356 h 3993356"/>
              <a:gd name="connsiteX2" fmla="*/ 0 w 5022056"/>
              <a:gd name="connsiteY2" fmla="*/ 3993356 h 3993356"/>
              <a:gd name="connsiteX3" fmla="*/ 5022056 w 5022056"/>
              <a:gd name="connsiteY3" fmla="*/ 0 h 399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2056" h="3993356">
                <a:moveTo>
                  <a:pt x="5022056" y="0"/>
                </a:moveTo>
                <a:lnTo>
                  <a:pt x="5022056" y="3993356"/>
                </a:lnTo>
                <a:lnTo>
                  <a:pt x="0" y="3993356"/>
                </a:lnTo>
                <a:lnTo>
                  <a:pt x="5022056" y="0"/>
                </a:lnTo>
                <a:close/>
              </a:path>
            </a:pathLst>
          </a:custGeom>
          <a:solidFill>
            <a:srgbClr val="0085C3"/>
          </a:solidFill>
          <a:effectLst/>
        </p:spPr>
        <p:txBody>
          <a:bodyPr wrap="square" lIns="243840" tIns="182880" rIns="182880" bIns="18288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</a:pPr>
            <a:endParaRPr lang="en-US" sz="2667" dirty="0" err="1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Freeform 12"/>
          <p:cNvSpPr/>
          <p:nvPr userDrawn="1"/>
        </p:nvSpPr>
        <p:spPr>
          <a:xfrm>
            <a:off x="4100518" y="1485909"/>
            <a:ext cx="5072063" cy="5381625"/>
          </a:xfrm>
          <a:custGeom>
            <a:avLst/>
            <a:gdLst>
              <a:gd name="connsiteX0" fmla="*/ 5043487 w 5072062"/>
              <a:gd name="connsiteY0" fmla="*/ 57150 h 4036219"/>
              <a:gd name="connsiteX1" fmla="*/ 0 w 5072062"/>
              <a:gd name="connsiteY1" fmla="*/ 4036219 h 4036219"/>
              <a:gd name="connsiteX2" fmla="*/ 5057775 w 5072062"/>
              <a:gd name="connsiteY2" fmla="*/ 4036219 h 4036219"/>
              <a:gd name="connsiteX3" fmla="*/ 5057775 w 5072062"/>
              <a:gd name="connsiteY3" fmla="*/ 0 h 4036219"/>
              <a:gd name="connsiteX4" fmla="*/ 5072062 w 5072062"/>
              <a:gd name="connsiteY4" fmla="*/ 742950 h 403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2062" h="4036219">
                <a:moveTo>
                  <a:pt x="5043487" y="57150"/>
                </a:moveTo>
                <a:lnTo>
                  <a:pt x="0" y="4036219"/>
                </a:lnTo>
                <a:lnTo>
                  <a:pt x="5057775" y="4036219"/>
                </a:lnTo>
                <a:lnTo>
                  <a:pt x="5057775" y="0"/>
                </a:lnTo>
                <a:lnTo>
                  <a:pt x="5072062" y="742950"/>
                </a:lnTo>
              </a:path>
            </a:pathLst>
          </a:custGeom>
          <a:noFill/>
          <a:effectLst/>
        </p:spPr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9" name="Picture 9" descr="white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black">
          <a:xfrm>
            <a:off x="7362312" y="5132257"/>
            <a:ext cx="1364659" cy="1364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6" y="365768"/>
            <a:ext cx="6896999" cy="1641352"/>
          </a:xfrm>
        </p:spPr>
        <p:txBody>
          <a:bodyPr wrap="square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bg1"/>
                </a:solidFill>
                <a:latin typeface="Museo Sans For Dell" panose="02000000000000000000" pitchFamily="2" charset="0"/>
                <a:ea typeface="Museo Sans For Dell" panose="02000000000000000000" pitchFamily="2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subTitle" idx="1"/>
          </p:nvPr>
        </p:nvSpPr>
        <p:spPr>
          <a:xfrm>
            <a:off x="274323" y="2625019"/>
            <a:ext cx="6896100" cy="307776"/>
          </a:xfr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0" i="0" smtClean="0">
                <a:solidFill>
                  <a:schemeClr val="bg2">
                    <a:lumMod val="65000"/>
                    <a:lumOff val="35000"/>
                  </a:schemeClr>
                </a:solidFill>
                <a:latin typeface="Museo Sans For Dell" pitchFamily="2" charset="0"/>
                <a:ea typeface="Museo Sans For Dell" pitchFamily="2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84185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l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331028"/>
            <a:ext cx="6850901" cy="1994392"/>
          </a:xfrm>
        </p:spPr>
        <p:txBody>
          <a:bodyPr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869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l Blue divider slide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287" y="1765287"/>
            <a:ext cx="4621431" cy="332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2967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ell Blue divider slide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331028"/>
            <a:ext cx="6850901" cy="1994392"/>
          </a:xfrm>
        </p:spPr>
        <p:txBody>
          <a:bodyPr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6" name="Picture 5" descr="dell_white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 bwMode="black">
          <a:xfrm>
            <a:off x="8327480" y="6061584"/>
            <a:ext cx="633501" cy="63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1961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1" y="1706880"/>
            <a:ext cx="7924387" cy="4267200"/>
          </a:xfr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4541299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Blu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1" y="1706880"/>
            <a:ext cx="7924387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 marL="1023861" indent="0"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None/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8631493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Blue footer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19" y="1463040"/>
            <a:ext cx="79552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3"/>
            <a:ext cx="7955280" cy="85344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2072640"/>
            <a:ext cx="7955280" cy="402336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823757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Blue footer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0" y="1706880"/>
            <a:ext cx="38404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4389120" y="1706880"/>
            <a:ext cx="38404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191701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Blue footer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6786" y="365759"/>
            <a:ext cx="4285279" cy="8534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3" y="1706880"/>
            <a:ext cx="428386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295275" y="6546083"/>
            <a:ext cx="265176" cy="1188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90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90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4376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Blue footer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1" y="365769"/>
            <a:ext cx="5245947" cy="4431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1706880"/>
            <a:ext cx="42976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" y="1092200"/>
            <a:ext cx="42976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9663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Blue footer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365767"/>
            <a:ext cx="4297680" cy="88639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2072640"/>
            <a:ext cx="4297680" cy="402336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" y="1484464"/>
            <a:ext cx="42976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0900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1" y="1706880"/>
            <a:ext cx="7924387" cy="4267200"/>
          </a:xfr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1756789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Blue foo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23"/>
            <a:ext cx="7955280" cy="88639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394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with Dell Blue footer ">
    <p:bg>
      <p:bgPr>
        <a:solidFill>
          <a:schemeClr val="tx2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743691"/>
            <a:ext cx="9144000" cy="114316"/>
          </a:xfrm>
          <a:prstGeom prst="rect">
            <a:avLst/>
          </a:prstGeom>
          <a:solidFill>
            <a:srgbClr val="0085C3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28899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l Gray divider slide">
    <p:bg>
      <p:bgPr>
        <a:solidFill>
          <a:srgbClr val="AAAA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331028"/>
            <a:ext cx="6850901" cy="1994392"/>
          </a:xfrm>
        </p:spPr>
        <p:txBody>
          <a:bodyPr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4" name="Picture 3" descr="dell_white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 bwMode="black">
          <a:xfrm>
            <a:off x="8327480" y="6061584"/>
            <a:ext cx="633501" cy="63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48423"/>
      </p:ext>
    </p:extLst>
  </p:cSld>
  <p:clrMapOvr>
    <a:masterClrMapping/>
  </p:clrMapOvr>
  <p:transition spd="med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1" y="1706880"/>
            <a:ext cx="7924387" cy="4267200"/>
          </a:xfr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105955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Gray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1" y="1706880"/>
            <a:ext cx="7924387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82572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Gray footer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19" y="1463040"/>
            <a:ext cx="79552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3"/>
            <a:ext cx="7955280" cy="85344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2072640"/>
            <a:ext cx="7955280" cy="402336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4272930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Gray footer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0" y="1706880"/>
            <a:ext cx="38404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4389120" y="1706880"/>
            <a:ext cx="38404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948466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Gray footer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6786" y="365759"/>
            <a:ext cx="4285279" cy="8534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3" y="1706880"/>
            <a:ext cx="428386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048370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Gray footer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1" y="365769"/>
            <a:ext cx="5245947" cy="4431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1706880"/>
            <a:ext cx="42976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" y="1092200"/>
            <a:ext cx="4297680" cy="318456"/>
          </a:xfrm>
        </p:spPr>
        <p:txBody>
          <a:bodyPr/>
          <a:lstStyle>
            <a:lvl1pPr marL="0" indent="0">
              <a:buNone/>
              <a:defRPr b="1">
                <a:solidFill>
                  <a:srgbClr val="AAAAAA"/>
                </a:solidFill>
              </a:defRPr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6502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Gray footer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365767"/>
            <a:ext cx="4297680" cy="88639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2072640"/>
            <a:ext cx="4297680" cy="402336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" y="1484464"/>
            <a:ext cx="4297680" cy="318456"/>
          </a:xfrm>
        </p:spPr>
        <p:txBody>
          <a:bodyPr/>
          <a:lstStyle>
            <a:lvl1pPr marL="0" indent="0">
              <a:buNone/>
              <a:defRPr b="1">
                <a:solidFill>
                  <a:srgbClr val="AAAAAA"/>
                </a:solidFill>
              </a:defRPr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992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1" y="1706880"/>
            <a:ext cx="7924387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780621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Gray foo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23"/>
            <a:ext cx="7955280" cy="88639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0928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with Dell Gray footer ">
    <p:bg>
      <p:bgPr>
        <a:solidFill>
          <a:schemeClr val="tx2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695931"/>
            <a:ext cx="9144000" cy="162076"/>
          </a:xfrm>
          <a:prstGeom prst="rect">
            <a:avLst/>
          </a:prstGeom>
          <a:solidFill>
            <a:srgbClr val="AAAAAA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65978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l Dark Blue divider slide">
    <p:bg>
      <p:bgPr>
        <a:solidFill>
          <a:srgbClr val="0044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331028"/>
            <a:ext cx="6850901" cy="1994392"/>
          </a:xfrm>
        </p:spPr>
        <p:txBody>
          <a:bodyPr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4" name="Picture 3" descr="dell_white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 bwMode="black">
          <a:xfrm>
            <a:off x="8327480" y="6061584"/>
            <a:ext cx="633501" cy="63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1421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1" y="1706880"/>
            <a:ext cx="7924387" cy="4267200"/>
          </a:xfr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4886951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Dark Blu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1" y="1706880"/>
            <a:ext cx="7924387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6150452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Dark Blue footer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19" y="1463040"/>
            <a:ext cx="79552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3"/>
            <a:ext cx="7955280" cy="85344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2072640"/>
            <a:ext cx="7955280" cy="402336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047850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Dark Blue footer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0" y="1706880"/>
            <a:ext cx="38404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4389120" y="1706880"/>
            <a:ext cx="38404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636149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Dark Blue footer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6786" y="365759"/>
            <a:ext cx="4285279" cy="8534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3" y="1706880"/>
            <a:ext cx="428386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2183756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Dark Blue footer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1" y="365769"/>
            <a:ext cx="5945859" cy="4431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1706880"/>
            <a:ext cx="42976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" y="1092200"/>
            <a:ext cx="42976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451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Dark Blue footer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365767"/>
            <a:ext cx="4297680" cy="88639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2072640"/>
            <a:ext cx="4297680" cy="402336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" y="1484464"/>
            <a:ext cx="42976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207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19" y="1463040"/>
            <a:ext cx="79552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3"/>
            <a:ext cx="7955280" cy="85344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2072640"/>
            <a:ext cx="7955280" cy="402336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2541110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Dark Blue foo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23"/>
            <a:ext cx="7955280" cy="88639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091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with Dell Dark Blue footer ">
    <p:bg>
      <p:bgPr>
        <a:solidFill>
          <a:schemeClr val="tx2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743691"/>
            <a:ext cx="9144000" cy="114316"/>
          </a:xfrm>
          <a:prstGeom prst="rect">
            <a:avLst/>
          </a:prstGeom>
          <a:solidFill>
            <a:srgbClr val="00447C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05343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l Teal divider slide">
    <p:bg>
      <p:bgPr>
        <a:solidFill>
          <a:srgbClr val="74CA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331028"/>
            <a:ext cx="6850901" cy="1994392"/>
          </a:xfrm>
        </p:spPr>
        <p:txBody>
          <a:bodyPr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4" name="Picture 3" descr="dell_white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 bwMode="black">
          <a:xfrm>
            <a:off x="8327480" y="6061584"/>
            <a:ext cx="633501" cy="63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792390"/>
      </p:ext>
    </p:extLst>
  </p:cSld>
  <p:clrMapOvr>
    <a:masterClrMapping/>
  </p:clrMapOvr>
  <p:transition spd="med"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1" y="1706880"/>
            <a:ext cx="7924387" cy="4267200"/>
          </a:xfr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323635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Teal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1" y="1706880"/>
            <a:ext cx="7924387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025452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Teal footer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19" y="1463040"/>
            <a:ext cx="79552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3"/>
            <a:ext cx="7955280" cy="85344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2072640"/>
            <a:ext cx="7955280" cy="402336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707728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Teal footer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0" y="1706880"/>
            <a:ext cx="38404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4389120" y="1706880"/>
            <a:ext cx="38404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397692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Teal footer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6786" y="365759"/>
            <a:ext cx="4285279" cy="8534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3" y="1706880"/>
            <a:ext cx="428386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52246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Teal footer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5" y="365769"/>
            <a:ext cx="5392703" cy="4431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1706880"/>
            <a:ext cx="42976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" y="1092200"/>
            <a:ext cx="42976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257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Teal footer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365767"/>
            <a:ext cx="4297680" cy="88639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2072640"/>
            <a:ext cx="4297680" cy="402336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" y="1484464"/>
            <a:ext cx="42976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86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0" y="1706880"/>
            <a:ext cx="38404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4389120" y="1706880"/>
            <a:ext cx="38404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243786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Teal foo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23"/>
            <a:ext cx="7955280" cy="88639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7445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with Dell Teal footer ">
    <p:bg>
      <p:bgPr>
        <a:solidFill>
          <a:schemeClr val="tx2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743691"/>
            <a:ext cx="9144000" cy="114316"/>
          </a:xfrm>
          <a:prstGeom prst="rect">
            <a:avLst/>
          </a:prstGeom>
          <a:solidFill>
            <a:srgbClr val="74CAC7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21082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l Green divider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331028"/>
            <a:ext cx="6850901" cy="1994392"/>
          </a:xfrm>
        </p:spPr>
        <p:txBody>
          <a:bodyPr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4" name="Picture 3" descr="dell_white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 bwMode="black">
          <a:xfrm>
            <a:off x="8327480" y="6061584"/>
            <a:ext cx="633501" cy="63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1568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1" y="1706880"/>
            <a:ext cx="7924387" cy="4267200"/>
          </a:xfr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96015155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Green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1" y="1706880"/>
            <a:ext cx="7924387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1094162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Green footer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19" y="1463040"/>
            <a:ext cx="79552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3"/>
            <a:ext cx="7955280" cy="85344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2072640"/>
            <a:ext cx="7955280" cy="402336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6526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Green footer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0" y="1706880"/>
            <a:ext cx="38404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4389120" y="1706880"/>
            <a:ext cx="38404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2376822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Green footer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6786" y="365759"/>
            <a:ext cx="4285279" cy="8534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3" y="1706880"/>
            <a:ext cx="428386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8949293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Green footer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365769"/>
            <a:ext cx="5394960" cy="4431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1706880"/>
            <a:ext cx="42976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" y="1092200"/>
            <a:ext cx="42976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070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Green footer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365767"/>
            <a:ext cx="4297680" cy="88639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2072640"/>
            <a:ext cx="4297680" cy="402336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" y="1484464"/>
            <a:ext cx="42976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186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6786" y="365759"/>
            <a:ext cx="4285279" cy="8534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3" y="1706880"/>
            <a:ext cx="428386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0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sz="1000" dirty="0" smtClean="0"/>
              <a:t>Fourth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47540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Green foo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23"/>
            <a:ext cx="7955280" cy="88639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130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with Dell Green footer">
    <p:bg>
      <p:bgPr>
        <a:solidFill>
          <a:schemeClr val="tx2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743691"/>
            <a:ext cx="9144000" cy="114316"/>
          </a:xfrm>
          <a:prstGeom prst="rect">
            <a:avLst/>
          </a:prstGeom>
          <a:solidFill>
            <a:srgbClr val="7AB800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43992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l Yellow divider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ll_white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 bwMode="black">
          <a:xfrm>
            <a:off x="8327480" y="6061584"/>
            <a:ext cx="633501" cy="633501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331028"/>
            <a:ext cx="6850901" cy="1994392"/>
          </a:xfrm>
        </p:spPr>
        <p:txBody>
          <a:bodyPr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7336"/>
      </p:ext>
    </p:extLst>
  </p:cSld>
  <p:clrMapOvr>
    <a:masterClrMapping/>
  </p:clrMapOvr>
  <p:transition spd="med">
    <p:wipe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1" y="1706880"/>
            <a:ext cx="7924387" cy="4267200"/>
          </a:xfr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4325821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Yellow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1" y="1706880"/>
            <a:ext cx="7924387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088738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Yellow footer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19" y="1463040"/>
            <a:ext cx="79552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3"/>
            <a:ext cx="7955280" cy="85344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2072640"/>
            <a:ext cx="7955280" cy="402336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392238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Yellow footer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0" y="1706880"/>
            <a:ext cx="38404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4389120" y="1706880"/>
            <a:ext cx="38404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530450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Yellow footer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6786" y="365759"/>
            <a:ext cx="4285279" cy="8534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3" y="1706880"/>
            <a:ext cx="428386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463508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Yellow footer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5" y="365769"/>
            <a:ext cx="5392703" cy="4431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1706880"/>
            <a:ext cx="42976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" y="1092200"/>
            <a:ext cx="42976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803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Yellow footer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365767"/>
            <a:ext cx="4297680" cy="88639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2072640"/>
            <a:ext cx="4297680" cy="402336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" y="1484464"/>
            <a:ext cx="42976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51813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1" y="365769"/>
            <a:ext cx="5042747" cy="4431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1706880"/>
            <a:ext cx="42976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" y="1092200"/>
            <a:ext cx="42976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0073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Yellow foo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23"/>
            <a:ext cx="7955280" cy="88639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2931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with Dell Yellow footer">
    <p:bg>
      <p:bgPr>
        <a:solidFill>
          <a:schemeClr val="tx2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743691"/>
            <a:ext cx="9144000" cy="114316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85335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l Dark Red divider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ll_white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 bwMode="black">
          <a:xfrm>
            <a:off x="8343832" y="5926723"/>
            <a:ext cx="633501" cy="633501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331028"/>
            <a:ext cx="6850901" cy="1994392"/>
          </a:xfrm>
        </p:spPr>
        <p:txBody>
          <a:bodyPr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25976"/>
      </p:ext>
    </p:extLst>
  </p:cSld>
  <p:clrMapOvr>
    <a:masterClrMapping/>
  </p:clrMapOvr>
  <p:transition spd="med">
    <p:wipe dir="r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1" y="1706880"/>
            <a:ext cx="7924387" cy="4267200"/>
          </a:xfr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425225038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Dark Re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1" y="1706880"/>
            <a:ext cx="7924387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8675396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Dark Red footer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19" y="1463040"/>
            <a:ext cx="79552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3"/>
            <a:ext cx="7955280" cy="85344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2072640"/>
            <a:ext cx="7955280" cy="402336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534787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Dark Red footer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0" y="1706880"/>
            <a:ext cx="38404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4389120" y="1706880"/>
            <a:ext cx="38404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136672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Dark Red footer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6786" y="365759"/>
            <a:ext cx="4285279" cy="8534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3" y="1706880"/>
            <a:ext cx="428386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4056553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Dark Red footer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5" y="365769"/>
            <a:ext cx="5911991" cy="4431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1706880"/>
            <a:ext cx="42976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" y="1092200"/>
            <a:ext cx="42976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9076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Dark Red footer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365767"/>
            <a:ext cx="4297680" cy="88639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2072640"/>
            <a:ext cx="4297680" cy="402336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" y="1484464"/>
            <a:ext cx="42976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7520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365767"/>
            <a:ext cx="4297680" cy="88639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2072640"/>
            <a:ext cx="4297680" cy="402336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" y="1484464"/>
            <a:ext cx="42976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96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Dark Red foo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23"/>
            <a:ext cx="7955280" cy="88639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346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with Dell Dark Red footer">
    <p:bg>
      <p:bgPr>
        <a:solidFill>
          <a:schemeClr val="tx2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743691"/>
            <a:ext cx="9144000" cy="114316"/>
          </a:xfrm>
          <a:prstGeom prst="rect">
            <a:avLst/>
          </a:prstGeom>
          <a:solidFill>
            <a:srgbClr val="CE1126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313230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l Berry divider slide 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ll_white_logo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 bwMode="black">
          <a:xfrm>
            <a:off x="8343499" y="5930784"/>
            <a:ext cx="633501" cy="633501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331028"/>
            <a:ext cx="6850901" cy="1994392"/>
          </a:xfrm>
        </p:spPr>
        <p:txBody>
          <a:bodyPr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20117"/>
      </p:ext>
    </p:extLst>
  </p:cSld>
  <p:clrMapOvr>
    <a:masterClrMapping/>
  </p:clrMapOvr>
  <p:transition spd="med">
    <p:wipe dir="r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1" y="1706880"/>
            <a:ext cx="7924387" cy="4267200"/>
          </a:xfr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9587777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Berry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1" y="1706880"/>
            <a:ext cx="7924387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3988736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Berry footer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19" y="1463040"/>
            <a:ext cx="79552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3"/>
            <a:ext cx="7955280" cy="85344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2072640"/>
            <a:ext cx="7955280" cy="402336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275256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Berry footer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362515"/>
            <a:ext cx="7955280" cy="8534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0" y="1706880"/>
            <a:ext cx="38404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4389120" y="1706880"/>
            <a:ext cx="38404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252670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Berry footer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6786" y="365759"/>
            <a:ext cx="4285279" cy="8534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3" y="1706880"/>
            <a:ext cx="428386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32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236753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Berry footer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3" y="365769"/>
            <a:ext cx="5460436" cy="4431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1706880"/>
            <a:ext cx="4297680" cy="42672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" y="1092200"/>
            <a:ext cx="42976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54156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Dell Berry footer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365767"/>
            <a:ext cx="4297680" cy="88639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2072640"/>
            <a:ext cx="4297680" cy="402336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chemeClr val="bg2"/>
                </a:solidFill>
                <a:latin typeface="Museo Sans For Dell" pitchFamily="2" charset="0"/>
              </a:defRPr>
            </a:lvl1pPr>
            <a:lvl2pPr marL="573046" indent="-23175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" y="1484464"/>
            <a:ext cx="4297680" cy="318456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554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theme" Target="../theme/theme10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ell_gray_logo.png"/>
          <p:cNvPicPr>
            <a:picLocks noChangeAspect="1"/>
          </p:cNvPicPr>
          <p:nvPr userDrawn="1"/>
        </p:nvPicPr>
        <p:blipFill>
          <a:blip r:embed="rId14" cstate="screen"/>
          <a:stretch>
            <a:fillRect/>
          </a:stretch>
        </p:blipFill>
        <p:spPr bwMode="black">
          <a:xfrm>
            <a:off x="8320875" y="6061979"/>
            <a:ext cx="627780" cy="627780"/>
          </a:xfrm>
          <a:prstGeom prst="rect">
            <a:avLst/>
          </a:prstGeom>
        </p:spPr>
      </p:pic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74321" y="362515"/>
            <a:ext cx="7930595" cy="85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content page title. 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74325" y="1706880"/>
            <a:ext cx="7926969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sz="1000" dirty="0" smtClean="0"/>
              <a:t>Fourth level</a:t>
            </a:r>
            <a:endParaRPr lang="en-US" dirty="0" smtClean="0"/>
          </a:p>
        </p:txBody>
      </p:sp>
      <p:sp>
        <p:nvSpPr>
          <p:cNvPr id="16" name="TextBox 15" hidden="1"/>
          <p:cNvSpPr txBox="1"/>
          <p:nvPr/>
        </p:nvSpPr>
        <p:spPr>
          <a:xfrm>
            <a:off x="1895481" y="6454549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7/5/2016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81" y="6454549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7/5/2016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95275" y="6498463"/>
            <a:ext cx="265176" cy="1188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endParaRPr lang="en-US" sz="90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l" descr="                              Dell - Restricted - Confidential&#10;"/>
          <p:cNvSpPr txBox="1"/>
          <p:nvPr userDrawn="1"/>
        </p:nvSpPr>
        <p:spPr>
          <a:xfrm>
            <a:off x="0" y="6535801"/>
            <a:ext cx="9144000" cy="3536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endParaRPr lang="en-US" sz="851" b="1" i="0" u="none" baseline="0" dirty="0" err="1" smtClean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295275" y="6498463"/>
            <a:ext cx="265176" cy="1188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endParaRPr lang="en-US" sz="90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295275" y="6546083"/>
            <a:ext cx="265176" cy="1188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90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90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94827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242" r:id="rId1"/>
    <p:sldLayoutId id="2147484366" r:id="rId2"/>
    <p:sldLayoutId id="2147484367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  <p:sldLayoutId id="2147484251" r:id="rId11"/>
    <p:sldLayoutId id="2147484378" r:id="rId12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bg1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167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33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498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664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584" indent="-228584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400">
          <a:solidFill>
            <a:schemeClr val="bg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74632" indent="-23334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2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2pPr>
      <a:lvl3pPr marL="909571" indent="-220646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0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3pPr>
      <a:lvl4pPr marL="1246096" indent="-222234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0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608018" indent="-236521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183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350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516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681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12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74321" y="362515"/>
            <a:ext cx="7930595" cy="85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content page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74325" y="1706880"/>
            <a:ext cx="7926969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sz="1000" dirty="0" smtClean="0"/>
              <a:t>Fourth level</a:t>
            </a:r>
            <a:endParaRPr lang="en-US" dirty="0" smtClean="0"/>
          </a:p>
        </p:txBody>
      </p:sp>
      <p:sp>
        <p:nvSpPr>
          <p:cNvPr id="16" name="TextBox 15" hidden="1"/>
          <p:cNvSpPr txBox="1"/>
          <p:nvPr/>
        </p:nvSpPr>
        <p:spPr>
          <a:xfrm>
            <a:off x="1895481" y="6454549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7/5/2016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81" y="6454549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7/5/2016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fl" descr="                              Dell - Restricted - Confidential&#10;"/>
          <p:cNvSpPr txBox="1"/>
          <p:nvPr userDrawn="1"/>
        </p:nvSpPr>
        <p:spPr>
          <a:xfrm>
            <a:off x="0" y="6535801"/>
            <a:ext cx="9144000" cy="3536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endParaRPr lang="en-US" sz="851" b="1" i="0" u="none" baseline="0" dirty="0" err="1" smtClean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359" y="6140731"/>
            <a:ext cx="482933" cy="482933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295275" y="6546083"/>
            <a:ext cx="265176" cy="1188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90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90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6743691"/>
            <a:ext cx="9144000" cy="114316"/>
          </a:xfrm>
          <a:prstGeom prst="rect">
            <a:avLst/>
          </a:prstGeom>
          <a:solidFill>
            <a:schemeClr val="accent6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623770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65" r:id="rId1"/>
    <p:sldLayoutId id="2147484376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64" r:id="rId10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accent6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167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33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498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664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584" indent="-228584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400">
          <a:solidFill>
            <a:schemeClr val="bg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74632" indent="-23334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2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2pPr>
      <a:lvl3pPr marL="909571" indent="-220646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0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3pPr>
      <a:lvl4pPr marL="1246096" indent="-222234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0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608018" indent="-236521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183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350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516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681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74320" y="370598"/>
            <a:ext cx="7955280" cy="38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content page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77295" y="1706880"/>
            <a:ext cx="795528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title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5" name="TextBox 14" hidden="1"/>
          <p:cNvSpPr txBox="1"/>
          <p:nvPr/>
        </p:nvSpPr>
        <p:spPr>
          <a:xfrm>
            <a:off x="1895481" y="6454889"/>
            <a:ext cx="649537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B8D0290F-9E23-41BA-BCF9-EF3BA4816832}" type="datetime1">
              <a:rPr lang="en-US" sz="1000" smtClean="0">
                <a:solidFill>
                  <a:schemeClr val="tx2"/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7/5/2016</a:t>
            </a:fld>
            <a:endParaRPr lang="en-US" sz="10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398915" y="2137578"/>
            <a:ext cx="2139951" cy="1876777"/>
          </a:xfrm>
          <a:prstGeom prst="rect">
            <a:avLst/>
          </a:prstGeom>
          <a:solidFill>
            <a:srgbClr val="0085C3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fl" descr="                              Dell - Restricted - Confidential&#10;"/>
          <p:cNvSpPr txBox="1"/>
          <p:nvPr userDrawn="1"/>
        </p:nvSpPr>
        <p:spPr>
          <a:xfrm>
            <a:off x="0" y="6535801"/>
            <a:ext cx="9144000" cy="3536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endParaRPr lang="en-US" sz="851" b="1" i="0" u="none" baseline="0" dirty="0" err="1" smtClean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  <p:pic>
        <p:nvPicPr>
          <p:cNvPr id="10" name="Picture 9" descr="dell_white_logo.png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 bwMode="black">
          <a:xfrm>
            <a:off x="8327480" y="6061584"/>
            <a:ext cx="633501" cy="633501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95275" y="6546083"/>
            <a:ext cx="265176" cy="1188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900" kern="1200" dirty="0" err="1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668568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68" r:id="rId1"/>
    <p:sldLayoutId id="2147484368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9" r:id="rId8"/>
    <p:sldLayoutId id="2147484351" r:id="rId9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tx2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167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33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498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664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584" indent="-228584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400">
          <a:solidFill>
            <a:schemeClr val="tx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74632" indent="-223822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chemeClr val="tx2"/>
        </a:buClr>
        <a:buSzPct val="100000"/>
        <a:buFont typeface="Museo Sans For Dell" pitchFamily="2" charset="0"/>
        <a:buChar char="–"/>
        <a:defRPr sz="1200" baseline="0">
          <a:solidFill>
            <a:schemeClr val="tx2"/>
          </a:solidFill>
          <a:latin typeface="Museo Sans For Dell" pitchFamily="2" charset="0"/>
          <a:ea typeface="Museo Sans For Dell" pitchFamily="2" charset="0"/>
        </a:defRPr>
      </a:lvl2pPr>
      <a:lvl3pPr marL="909571" indent="-220646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chemeClr val="tx2"/>
        </a:buClr>
        <a:buFont typeface="Museo Sans For Dell" pitchFamily="2" charset="0"/>
        <a:buChar char="›"/>
        <a:defRPr sz="1000">
          <a:solidFill>
            <a:schemeClr val="tx2"/>
          </a:solidFill>
          <a:latin typeface="Museo Sans For Dell" pitchFamily="2" charset="0"/>
          <a:ea typeface="Museo Sans For Dell" pitchFamily="2" charset="0"/>
        </a:defRPr>
      </a:lvl3pPr>
      <a:lvl4pPr marL="1246096" indent="-222234" algn="l" rtl="0" eaLnBrk="1" fontAlgn="base" hangingPunct="1">
        <a:lnSpc>
          <a:spcPct val="100000"/>
        </a:lnSpc>
        <a:spcBef>
          <a:spcPts val="300"/>
        </a:spcBef>
        <a:spcAft>
          <a:spcPct val="0"/>
        </a:spcAft>
        <a:buClr>
          <a:schemeClr val="tx2"/>
        </a:buClr>
        <a:buFont typeface="Courier New" panose="02070309020205020404" pitchFamily="49" charset="0"/>
        <a:buChar char="o"/>
        <a:defRPr sz="1000">
          <a:solidFill>
            <a:schemeClr val="tx2"/>
          </a:solidFill>
          <a:latin typeface="Museo Sans For Dell" pitchFamily="2" charset="0"/>
          <a:ea typeface="Museo Sans For Dell" pitchFamily="2" charset="0"/>
        </a:defRPr>
      </a:lvl4pPr>
      <a:lvl5pPr marL="1608018" indent="-236521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183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350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516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681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74321" y="362515"/>
            <a:ext cx="7930595" cy="85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content page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74325" y="1706880"/>
            <a:ext cx="7926969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6" name="TextBox 15" hidden="1"/>
          <p:cNvSpPr txBox="1"/>
          <p:nvPr/>
        </p:nvSpPr>
        <p:spPr>
          <a:xfrm>
            <a:off x="1895481" y="6454549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7/5/2016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81" y="6454549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7/5/2016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9" name="fl" descr="                              Dell - Restricted - Confidential&#10;"/>
          <p:cNvSpPr txBox="1"/>
          <p:nvPr/>
        </p:nvSpPr>
        <p:spPr>
          <a:xfrm>
            <a:off x="0" y="6535801"/>
            <a:ext cx="9144000" cy="3536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endParaRPr lang="en-US" sz="851" b="1" i="0" u="none" baseline="0" dirty="0" err="1" smtClean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743691"/>
            <a:ext cx="9144000" cy="114316"/>
          </a:xfrm>
          <a:prstGeom prst="rect">
            <a:avLst/>
          </a:prstGeom>
          <a:solidFill>
            <a:srgbClr val="0085C3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359" y="6140731"/>
            <a:ext cx="482933" cy="482933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95275" y="6546083"/>
            <a:ext cx="265176" cy="1188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90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90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7722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77" r:id="rId1"/>
    <p:sldLayoutId id="2147484369" r:id="rId2"/>
    <p:sldLayoutId id="2147484258" r:id="rId3"/>
    <p:sldLayoutId id="2147484259" r:id="rId4"/>
    <p:sldLayoutId id="2147484260" r:id="rId5"/>
    <p:sldLayoutId id="2147484261" r:id="rId6"/>
    <p:sldLayoutId id="2147484262" r:id="rId7"/>
    <p:sldLayoutId id="2147484263" r:id="rId8"/>
    <p:sldLayoutId id="2147484264" r:id="rId9"/>
    <p:sldLayoutId id="2147484350" r:id="rId10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bg1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167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33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498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664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584" indent="-228584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400">
          <a:solidFill>
            <a:schemeClr val="bg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74632" indent="-23334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2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2pPr>
      <a:lvl3pPr marL="909571" indent="-220646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0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3pPr>
      <a:lvl4pPr marL="1246096" indent="-222234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0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608018" indent="-236521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183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350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516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681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74321" y="362515"/>
            <a:ext cx="7930595" cy="85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content page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74325" y="1706880"/>
            <a:ext cx="7926969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6" name="TextBox 15" hidden="1"/>
          <p:cNvSpPr txBox="1"/>
          <p:nvPr/>
        </p:nvSpPr>
        <p:spPr>
          <a:xfrm>
            <a:off x="1895481" y="6454549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7/5/2016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81" y="6454549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7/5/2016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fl" descr="                              Dell - Restricted - Confidential&#10;"/>
          <p:cNvSpPr txBox="1"/>
          <p:nvPr userDrawn="1"/>
        </p:nvSpPr>
        <p:spPr>
          <a:xfrm>
            <a:off x="0" y="6535801"/>
            <a:ext cx="9144000" cy="3536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endParaRPr lang="en-US" sz="851" b="1" i="0" u="none" baseline="0" dirty="0" err="1" smtClean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359" y="6140731"/>
            <a:ext cx="482933" cy="482933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295275" y="6546083"/>
            <a:ext cx="265176" cy="1188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90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90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6743691"/>
            <a:ext cx="9144000" cy="114316"/>
          </a:xfrm>
          <a:prstGeom prst="rect">
            <a:avLst/>
          </a:prstGeom>
          <a:solidFill>
            <a:srgbClr val="AAAAAA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038976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52" r:id="rId1"/>
    <p:sldLayoutId id="2147484370" r:id="rId2"/>
    <p:sldLayoutId id="2147484266" r:id="rId3"/>
    <p:sldLayoutId id="2147484267" r:id="rId4"/>
    <p:sldLayoutId id="2147484268" r:id="rId5"/>
    <p:sldLayoutId id="2147484269" r:id="rId6"/>
    <p:sldLayoutId id="2147484270" r:id="rId7"/>
    <p:sldLayoutId id="2147484271" r:id="rId8"/>
    <p:sldLayoutId id="2147484272" r:id="rId9"/>
    <p:sldLayoutId id="2147484353" r:id="rId10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rgbClr val="AAAAAA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167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33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498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664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584" indent="-228584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400">
          <a:solidFill>
            <a:schemeClr val="bg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74632" indent="-23334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2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2pPr>
      <a:lvl3pPr marL="909571" indent="-220646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0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3pPr>
      <a:lvl4pPr marL="1246096" indent="-222234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0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608018" indent="-236521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183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350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516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681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74321" y="362515"/>
            <a:ext cx="7930595" cy="85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content page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74325" y="1706880"/>
            <a:ext cx="7926969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sz="1000" dirty="0" smtClean="0"/>
              <a:t>Fourth level</a:t>
            </a:r>
            <a:endParaRPr lang="en-US" dirty="0" smtClean="0"/>
          </a:p>
        </p:txBody>
      </p:sp>
      <p:sp>
        <p:nvSpPr>
          <p:cNvPr id="16" name="TextBox 15" hidden="1"/>
          <p:cNvSpPr txBox="1"/>
          <p:nvPr/>
        </p:nvSpPr>
        <p:spPr>
          <a:xfrm>
            <a:off x="1895481" y="6454549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7/5/2016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81" y="6454549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7/5/2016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fl" descr="                              Dell - Restricted - Confidential&#10;"/>
          <p:cNvSpPr txBox="1"/>
          <p:nvPr userDrawn="1"/>
        </p:nvSpPr>
        <p:spPr>
          <a:xfrm>
            <a:off x="0" y="6535801"/>
            <a:ext cx="9144000" cy="3536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endParaRPr lang="en-US" sz="851" b="1" i="0" u="none" baseline="0" dirty="0" err="1" smtClean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359" y="6140731"/>
            <a:ext cx="482933" cy="482933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295275" y="6546083"/>
            <a:ext cx="265176" cy="1188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90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90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6743691"/>
            <a:ext cx="9144000" cy="114316"/>
          </a:xfrm>
          <a:prstGeom prst="rect">
            <a:avLst/>
          </a:prstGeom>
          <a:solidFill>
            <a:srgbClr val="00447C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34405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54" r:id="rId1"/>
    <p:sldLayoutId id="2147484371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355" r:id="rId10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rgbClr val="00447C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167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33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498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664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584" indent="-228584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400">
          <a:solidFill>
            <a:schemeClr val="bg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74632" indent="-23334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2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2pPr>
      <a:lvl3pPr marL="909571" indent="-220646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0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3pPr>
      <a:lvl4pPr marL="1252443" indent="-228584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0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608018" indent="-236521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183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350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516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681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74321" y="362515"/>
            <a:ext cx="7930595" cy="85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content page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74325" y="1706880"/>
            <a:ext cx="7926969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sz="1000" dirty="0" smtClean="0"/>
              <a:t>Fourth level</a:t>
            </a:r>
            <a:endParaRPr lang="en-US" dirty="0" smtClean="0"/>
          </a:p>
        </p:txBody>
      </p:sp>
      <p:sp>
        <p:nvSpPr>
          <p:cNvPr id="16" name="TextBox 15" hidden="1"/>
          <p:cNvSpPr txBox="1"/>
          <p:nvPr/>
        </p:nvSpPr>
        <p:spPr>
          <a:xfrm>
            <a:off x="1895481" y="6454549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7/5/2016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81" y="6454549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7/5/2016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fl" descr="                              Dell - Restricted - Confidential&#10;"/>
          <p:cNvSpPr txBox="1"/>
          <p:nvPr userDrawn="1"/>
        </p:nvSpPr>
        <p:spPr>
          <a:xfrm>
            <a:off x="0" y="6535801"/>
            <a:ext cx="9144000" cy="3536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endParaRPr lang="en-US" sz="851" b="1" i="0" u="none" baseline="0" dirty="0" err="1" smtClean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359" y="6140731"/>
            <a:ext cx="482933" cy="482933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295275" y="6546083"/>
            <a:ext cx="265176" cy="1188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90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90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6743691"/>
            <a:ext cx="9144000" cy="114316"/>
          </a:xfrm>
          <a:prstGeom prst="rect">
            <a:avLst/>
          </a:prstGeom>
          <a:solidFill>
            <a:srgbClr val="74CAC7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575854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57" r:id="rId1"/>
    <p:sldLayoutId id="2147484372" r:id="rId2"/>
    <p:sldLayoutId id="2147484282" r:id="rId3"/>
    <p:sldLayoutId id="2147484283" r:id="rId4"/>
    <p:sldLayoutId id="2147484284" r:id="rId5"/>
    <p:sldLayoutId id="2147484285" r:id="rId6"/>
    <p:sldLayoutId id="2147484286" r:id="rId7"/>
    <p:sldLayoutId id="2147484287" r:id="rId8"/>
    <p:sldLayoutId id="2147484288" r:id="rId9"/>
    <p:sldLayoutId id="2147484356" r:id="rId10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accent2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167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33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498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664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584" indent="-228584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400">
          <a:solidFill>
            <a:schemeClr val="bg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74632" indent="-23334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2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2pPr>
      <a:lvl3pPr marL="909571" indent="-220646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0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3pPr>
      <a:lvl4pPr marL="1246096" indent="-222234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0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608018" indent="-236521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183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350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516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681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74321" y="362515"/>
            <a:ext cx="7930595" cy="85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content page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74325" y="1706880"/>
            <a:ext cx="7926969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sz="1000" dirty="0" smtClean="0"/>
              <a:t>Fourth level</a:t>
            </a:r>
            <a:endParaRPr lang="en-US" dirty="0" smtClean="0"/>
          </a:p>
        </p:txBody>
      </p:sp>
      <p:sp>
        <p:nvSpPr>
          <p:cNvPr id="16" name="TextBox 15" hidden="1"/>
          <p:cNvSpPr txBox="1"/>
          <p:nvPr/>
        </p:nvSpPr>
        <p:spPr>
          <a:xfrm>
            <a:off x="1895481" y="6454549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7/5/2016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81" y="6454549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7/5/2016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fl" descr="                              Dell - Restricted - Confidential&#10;"/>
          <p:cNvSpPr txBox="1"/>
          <p:nvPr userDrawn="1"/>
        </p:nvSpPr>
        <p:spPr>
          <a:xfrm>
            <a:off x="0" y="6535801"/>
            <a:ext cx="9144000" cy="3536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endParaRPr lang="en-US" sz="851" b="1" i="0" u="none" baseline="0" dirty="0" err="1" smtClean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359" y="6140731"/>
            <a:ext cx="482933" cy="482933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295275" y="6546083"/>
            <a:ext cx="265176" cy="1188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90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90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6743691"/>
            <a:ext cx="9144000" cy="114316"/>
          </a:xfrm>
          <a:prstGeom prst="rect">
            <a:avLst/>
          </a:prstGeom>
          <a:solidFill>
            <a:srgbClr val="7AB800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269000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59" r:id="rId1"/>
    <p:sldLayoutId id="2147484373" r:id="rId2"/>
    <p:sldLayoutId id="2147484290" r:id="rId3"/>
    <p:sldLayoutId id="2147484291" r:id="rId4"/>
    <p:sldLayoutId id="2147484292" r:id="rId5"/>
    <p:sldLayoutId id="2147484293" r:id="rId6"/>
    <p:sldLayoutId id="2147484294" r:id="rId7"/>
    <p:sldLayoutId id="2147484295" r:id="rId8"/>
    <p:sldLayoutId id="2147484296" r:id="rId9"/>
    <p:sldLayoutId id="2147484358" r:id="rId10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accent3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167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33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498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664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584" indent="-228584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400">
          <a:solidFill>
            <a:schemeClr val="bg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74632" indent="-23334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2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2pPr>
      <a:lvl3pPr marL="909571" indent="-220646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0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3pPr>
      <a:lvl4pPr marL="1246096" indent="-222234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0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608018" indent="-236521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183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350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516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681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74321" y="362515"/>
            <a:ext cx="7930595" cy="85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content page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74325" y="1706880"/>
            <a:ext cx="7926969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6" name="TextBox 15" hidden="1"/>
          <p:cNvSpPr txBox="1"/>
          <p:nvPr/>
        </p:nvSpPr>
        <p:spPr>
          <a:xfrm>
            <a:off x="1895481" y="6454549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7/5/2016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81" y="6454549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7/5/2016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fl" descr="                              Dell - Restricted - Confidential&#10;"/>
          <p:cNvSpPr txBox="1"/>
          <p:nvPr userDrawn="1"/>
        </p:nvSpPr>
        <p:spPr>
          <a:xfrm>
            <a:off x="0" y="6535801"/>
            <a:ext cx="9144000" cy="3536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endParaRPr lang="en-US" sz="851" b="1" i="0" u="none" baseline="0" dirty="0" err="1" smtClean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359" y="6140731"/>
            <a:ext cx="482933" cy="482933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295275" y="6546083"/>
            <a:ext cx="265176" cy="1188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90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90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6743691"/>
            <a:ext cx="9144000" cy="114316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99505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61" r:id="rId1"/>
    <p:sldLayoutId id="2147484374" r:id="rId2"/>
    <p:sldLayoutId id="2147484298" r:id="rId3"/>
    <p:sldLayoutId id="2147484299" r:id="rId4"/>
    <p:sldLayoutId id="2147484300" r:id="rId5"/>
    <p:sldLayoutId id="2147484301" r:id="rId6"/>
    <p:sldLayoutId id="2147484302" r:id="rId7"/>
    <p:sldLayoutId id="2147484303" r:id="rId8"/>
    <p:sldLayoutId id="2147484304" r:id="rId9"/>
    <p:sldLayoutId id="2147484360" r:id="rId10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accent4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167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33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498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664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584" indent="-228584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400">
          <a:solidFill>
            <a:schemeClr val="bg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74632" indent="-23334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2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2pPr>
      <a:lvl3pPr marL="909571" indent="-220646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0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3pPr>
      <a:lvl4pPr marL="1246096" indent="-222234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0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608018" indent="-236521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183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350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516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681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74321" y="362515"/>
            <a:ext cx="7930595" cy="85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content page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74325" y="1706880"/>
            <a:ext cx="7926969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sz="1000" dirty="0" smtClean="0"/>
              <a:t>Fourth level</a:t>
            </a:r>
            <a:endParaRPr lang="en-US" dirty="0" smtClean="0"/>
          </a:p>
        </p:txBody>
      </p:sp>
      <p:sp>
        <p:nvSpPr>
          <p:cNvPr id="16" name="TextBox 15" hidden="1"/>
          <p:cNvSpPr txBox="1"/>
          <p:nvPr/>
        </p:nvSpPr>
        <p:spPr>
          <a:xfrm>
            <a:off x="1895481" y="6454549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7/5/2016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81" y="6454549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7/5/2016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fl" descr="                              Dell - Restricted - Confidential&#10;"/>
          <p:cNvSpPr txBox="1"/>
          <p:nvPr userDrawn="1"/>
        </p:nvSpPr>
        <p:spPr>
          <a:xfrm>
            <a:off x="0" y="6535801"/>
            <a:ext cx="9144000" cy="3536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850" b="1" i="0" u="none" baseline="0" smtClean="0">
                <a:solidFill>
                  <a:srgbClr val="7F7F7F"/>
                </a:solidFill>
                <a:latin typeface="museo sans for dell" panose="02000000000000000000" pitchFamily="2" charset="0"/>
              </a:rPr>
              <a:t>                              Dell - Restricted - Confidential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endParaRPr lang="en-US" sz="851" b="1" i="0" u="none" baseline="0" dirty="0" err="1" smtClean="0">
              <a:solidFill>
                <a:srgbClr val="7F7F7F"/>
              </a:solidFill>
              <a:latin typeface="museo sans for dell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359" y="6140731"/>
            <a:ext cx="482933" cy="482933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295275" y="6546083"/>
            <a:ext cx="265176" cy="1188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90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90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6743691"/>
            <a:ext cx="9144000" cy="114316"/>
          </a:xfrm>
          <a:prstGeom prst="rect">
            <a:avLst/>
          </a:prstGeom>
          <a:solidFill>
            <a:srgbClr val="CE1126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090431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62" r:id="rId1"/>
    <p:sldLayoutId id="2147484375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63" r:id="rId10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accent5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167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332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498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664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584" indent="-228584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400">
          <a:solidFill>
            <a:schemeClr val="bg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74632" indent="-233345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2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2pPr>
      <a:lvl3pPr marL="909571" indent="-220646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0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3pPr>
      <a:lvl4pPr marL="1246096" indent="-222234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0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608018" indent="-236521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183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350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516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681" indent="-236521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Oracle </a:t>
            </a:r>
            <a:r>
              <a:rPr lang="pt-BR" dirty="0" smtClean="0"/>
              <a:t>12c</a:t>
            </a:r>
            <a:r>
              <a:rPr lang="pt-BR" dirty="0"/>
              <a:t/>
            </a:r>
            <a:br>
              <a:rPr lang="pt-BR" dirty="0"/>
            </a:br>
            <a:r>
              <a:rPr lang="en-US" sz="3600" dirty="0" smtClean="0"/>
              <a:t>Best Practices </a:t>
            </a:r>
            <a:r>
              <a:rPr lang="en-US" sz="3600" dirty="0"/>
              <a:t>for Highly Available Oracle Databases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74323" y="2625019"/>
            <a:ext cx="6896100" cy="677108"/>
          </a:xfrm>
        </p:spPr>
        <p:txBody>
          <a:bodyPr/>
          <a:lstStyle/>
          <a:p>
            <a:r>
              <a:rPr lang="pt-BR" dirty="0" smtClean="0"/>
              <a:t>By Carlos Pimentel</a:t>
            </a:r>
          </a:p>
          <a:p>
            <a:r>
              <a:rPr lang="pt-BR" sz="1400" dirty="0" smtClean="0"/>
              <a:t>March, 2016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009738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SCAN Listener</a:t>
            </a:r>
            <a:br>
              <a:rPr lang="pt-BR" b="1" dirty="0" smtClean="0"/>
            </a:br>
            <a:r>
              <a:rPr lang="pt-BR" sz="1400" b="1" dirty="0" smtClean="0"/>
              <a:t>Single Client Access Name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24239" y="1397000"/>
            <a:ext cx="728500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bg2"/>
                </a:solidFill>
                <a:latin typeface="+mn-lt"/>
              </a:rPr>
              <a:t>Define a SCAN using the corporate DNS (Domain Name Service) </a:t>
            </a:r>
            <a:endParaRPr lang="en-US" sz="1800" dirty="0" smtClean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888353"/>
              </p:ext>
            </p:extLst>
          </p:nvPr>
        </p:nvGraphicFramePr>
        <p:xfrm>
          <a:off x="862306" y="2342366"/>
          <a:ext cx="770536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0334"/>
                <a:gridCol w="3855026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</a:pPr>
                      <a:r>
                        <a:rPr lang="pt-BR" sz="1400" dirty="0" smtClean="0">
                          <a:solidFill>
                            <a:schemeClr val="bg2"/>
                          </a:solidFill>
                        </a:rPr>
                        <a:t>First Execution</a:t>
                      </a:r>
                      <a:endParaRPr lang="en-US" sz="1400" dirty="0" smtClean="0">
                        <a:solidFill>
                          <a:schemeClr val="bg2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</a:pPr>
                      <a:r>
                        <a:rPr lang="en-US" sz="1200" b="0" dirty="0" err="1" smtClean="0">
                          <a:solidFill>
                            <a:schemeClr val="bg2"/>
                          </a:solidFill>
                        </a:rPr>
                        <a:t>nslookup</a:t>
                      </a:r>
                      <a:r>
                        <a:rPr lang="en-US" sz="1200" b="0" dirty="0" smtClean="0">
                          <a:solidFill>
                            <a:schemeClr val="bg2"/>
                          </a:solidFill>
                        </a:rPr>
                        <a:t> proddbscn.example.com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</a:pPr>
                      <a:r>
                        <a:rPr lang="en-US" sz="1200" b="0" dirty="0" smtClean="0">
                          <a:solidFill>
                            <a:schemeClr val="bg2"/>
                          </a:solidFill>
                        </a:rPr>
                        <a:t>Server:         143.166.220.125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</a:pPr>
                      <a:r>
                        <a:rPr lang="en-US" sz="1200" b="0" dirty="0" smtClean="0">
                          <a:solidFill>
                            <a:schemeClr val="bg2"/>
                          </a:solidFill>
                        </a:rPr>
                        <a:t>Address:        143.166.220.125#53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</a:pPr>
                      <a:endParaRPr lang="en-US" sz="1200" b="0" dirty="0" smtClean="0">
                        <a:solidFill>
                          <a:schemeClr val="bg2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</a:pPr>
                      <a:r>
                        <a:rPr lang="en-US" sz="1200" b="0" dirty="0" smtClean="0">
                          <a:solidFill>
                            <a:schemeClr val="bg2"/>
                          </a:solidFill>
                        </a:rPr>
                        <a:t>Non-authoritative answer: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</a:pPr>
                      <a:r>
                        <a:rPr lang="en-US" sz="1200" b="0" dirty="0" smtClean="0">
                          <a:solidFill>
                            <a:schemeClr val="bg2"/>
                          </a:solidFill>
                        </a:rPr>
                        <a:t>Name:   proddbscn.example.com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</a:pPr>
                      <a:r>
                        <a:rPr lang="en-US" sz="1200" b="0" dirty="0" smtClean="0">
                          <a:solidFill>
                            <a:schemeClr val="bg2"/>
                          </a:solidFill>
                        </a:rPr>
                        <a:t>Address: 10.178.116.225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</a:pPr>
                      <a:r>
                        <a:rPr lang="en-US" sz="1200" b="0" dirty="0" smtClean="0">
                          <a:solidFill>
                            <a:schemeClr val="bg2"/>
                          </a:solidFill>
                        </a:rPr>
                        <a:t>Name:   proddbscn.example.com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</a:pPr>
                      <a:r>
                        <a:rPr lang="en-US" sz="1200" b="0" dirty="0" smtClean="0">
                          <a:solidFill>
                            <a:schemeClr val="bg2"/>
                          </a:solidFill>
                        </a:rPr>
                        <a:t>Address: 10.178.116.226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</a:pPr>
                      <a:r>
                        <a:rPr lang="en-US" sz="1200" b="0" dirty="0" smtClean="0">
                          <a:solidFill>
                            <a:schemeClr val="bg2"/>
                          </a:solidFill>
                        </a:rPr>
                        <a:t>Name:   proddbscn.example.com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</a:pPr>
                      <a:r>
                        <a:rPr lang="en-US" sz="1200" b="0" dirty="0" smtClean="0">
                          <a:solidFill>
                            <a:schemeClr val="bg2"/>
                          </a:solidFill>
                        </a:rPr>
                        <a:t>Address: 10.178.116.224</a:t>
                      </a:r>
                    </a:p>
                    <a:p>
                      <a:endParaRPr lang="en-US" sz="12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32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bg2"/>
                          </a:solidFill>
                        </a:rPr>
                        <a:t>Second</a:t>
                      </a:r>
                      <a:r>
                        <a:rPr lang="pt-BR" sz="1400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pt-BR" sz="1400" dirty="0" smtClean="0">
                          <a:solidFill>
                            <a:schemeClr val="bg2"/>
                          </a:solidFill>
                        </a:rPr>
                        <a:t>Execution</a:t>
                      </a:r>
                    </a:p>
                    <a:p>
                      <a:pPr indent="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200" b="0" dirty="0" err="1" smtClean="0">
                          <a:solidFill>
                            <a:schemeClr val="bg2"/>
                          </a:solidFill>
                        </a:rPr>
                        <a:t>nslookup</a:t>
                      </a:r>
                      <a:r>
                        <a:rPr lang="en-US" sz="1200" b="0" dirty="0" smtClean="0">
                          <a:solidFill>
                            <a:schemeClr val="bg2"/>
                          </a:solidFill>
                        </a:rPr>
                        <a:t> proddbscn.example.com</a:t>
                      </a:r>
                    </a:p>
                    <a:p>
                      <a:pPr indent="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200" b="0" dirty="0" smtClean="0">
                          <a:solidFill>
                            <a:schemeClr val="bg2"/>
                          </a:solidFill>
                        </a:rPr>
                        <a:t>Server:         143.166.220.125</a:t>
                      </a:r>
                    </a:p>
                    <a:p>
                      <a:pPr indent="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200" b="0" dirty="0" smtClean="0">
                          <a:solidFill>
                            <a:schemeClr val="bg2"/>
                          </a:solidFill>
                        </a:rPr>
                        <a:t>Address:        143.166.220.125#53</a:t>
                      </a:r>
                    </a:p>
                    <a:p>
                      <a:pPr indent="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en-US" sz="1200" b="0" dirty="0" smtClean="0">
                        <a:solidFill>
                          <a:schemeClr val="bg2"/>
                        </a:solidFill>
                      </a:endParaRPr>
                    </a:p>
                    <a:p>
                      <a:pPr indent="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200" b="0" dirty="0" smtClean="0">
                          <a:solidFill>
                            <a:schemeClr val="bg2"/>
                          </a:solidFill>
                        </a:rPr>
                        <a:t>Non-authoritative answer:</a:t>
                      </a:r>
                    </a:p>
                    <a:p>
                      <a:pPr indent="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200" b="0" dirty="0" smtClean="0">
                          <a:solidFill>
                            <a:schemeClr val="bg2"/>
                          </a:solidFill>
                        </a:rPr>
                        <a:t>Name:   proddbscn.example.com</a:t>
                      </a:r>
                    </a:p>
                    <a:p>
                      <a:pPr indent="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200" b="0" dirty="0" smtClean="0">
                          <a:solidFill>
                            <a:schemeClr val="bg2"/>
                          </a:solidFill>
                        </a:rPr>
                        <a:t>Address: 10.178.116.224</a:t>
                      </a:r>
                    </a:p>
                    <a:p>
                      <a:pPr indent="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200" b="0" dirty="0" smtClean="0">
                          <a:solidFill>
                            <a:schemeClr val="bg2"/>
                          </a:solidFill>
                        </a:rPr>
                        <a:t>Name:   proddbscn.example.com</a:t>
                      </a:r>
                    </a:p>
                    <a:p>
                      <a:pPr indent="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200" b="0" dirty="0" smtClean="0">
                          <a:solidFill>
                            <a:schemeClr val="bg2"/>
                          </a:solidFill>
                        </a:rPr>
                        <a:t>Address: 10.178.116.226</a:t>
                      </a:r>
                    </a:p>
                    <a:p>
                      <a:pPr indent="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200" b="0" dirty="0" smtClean="0">
                          <a:solidFill>
                            <a:schemeClr val="bg2"/>
                          </a:solidFill>
                        </a:rPr>
                        <a:t>Name:   proddbscn.example.com</a:t>
                      </a:r>
                    </a:p>
                    <a:p>
                      <a:pPr indent="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200" b="0" dirty="0" smtClean="0">
                          <a:solidFill>
                            <a:schemeClr val="bg2"/>
                          </a:solidFill>
                        </a:rPr>
                        <a:t>Address: 10.178.116.225</a:t>
                      </a:r>
                      <a:endParaRPr lang="en-US" sz="12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32216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SCAN Listener</a:t>
            </a:r>
            <a:br>
              <a:rPr lang="pt-BR" b="1" dirty="0" smtClean="0"/>
            </a:br>
            <a:r>
              <a:rPr lang="pt-BR" sz="1400" b="1" dirty="0" smtClean="0"/>
              <a:t>Single Client Access Name</a:t>
            </a:r>
            <a:endParaRPr lang="en-US" sz="1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51" y="1449455"/>
            <a:ext cx="7273640" cy="4462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96988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Why SCAN Listener?</a:t>
            </a:r>
            <a:br>
              <a:rPr lang="pt-BR" b="1" dirty="0" smtClean="0"/>
            </a:br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9482" y="955965"/>
            <a:ext cx="6146106" cy="29608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PROD =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(DESCRIPTION =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(ADDRESS = (PROTOCOL = TCP)(HOST = prddb01-vip.us.dell.com)(PORT = 1521))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(ADDRESS = (PROTOCOL = TCP)(HOST = prddb02-vip.us.dell.com)(PORT = 1521))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(ADDRESS = (PROTOCOL = TCP)(HOST = prddb03-vip.us.dell.com)(PORT = 1521))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(ADDRESS = (PROTOCOL = TCP)(HOST = prddb04-vip.us.dell.com)(PORT = 1521))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(ADDRESS = (PROTOCOL = TCP)(HOST = prddb05-vip.us.dell.com)(PORT = 1521))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(LOAD_BALANCE = yes)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(CONNECT_DATA=(SERVER=DEDICATED</a:t>
            </a:r>
            <a:r>
              <a:rPr lang="en-US" sz="1200" dirty="0" smtClean="0">
                <a:solidFill>
                  <a:schemeClr val="bg2"/>
                </a:solidFill>
                <a:latin typeface="+mn-lt"/>
              </a:rPr>
              <a:t>)(</a:t>
            </a:r>
            <a:r>
              <a:rPr lang="en-US" sz="1200" dirty="0" err="1" smtClean="0">
                <a:solidFill>
                  <a:schemeClr val="bg2"/>
                </a:solidFill>
                <a:latin typeface="+mn-lt"/>
              </a:rPr>
              <a:t>service_name</a:t>
            </a:r>
            <a:r>
              <a:rPr lang="en-US" sz="1200" dirty="0" smtClean="0">
                <a:solidFill>
                  <a:schemeClr val="bg2"/>
                </a:solidFill>
                <a:latin typeface="+mn-lt"/>
              </a:rPr>
              <a:t>=prod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endParaRPr lang="en-US" sz="1400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9876" y="4239491"/>
            <a:ext cx="5835124" cy="17173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b="1" dirty="0">
                <a:solidFill>
                  <a:schemeClr val="accent1"/>
                </a:solidFill>
                <a:latin typeface="+mn-lt"/>
              </a:rPr>
              <a:t>PROD =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b="1" dirty="0">
                <a:solidFill>
                  <a:schemeClr val="accent1"/>
                </a:solidFill>
                <a:latin typeface="+mn-lt"/>
              </a:rPr>
              <a:t>  (DESCRIPTION =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b="1" dirty="0">
                <a:solidFill>
                  <a:schemeClr val="accent1"/>
                </a:solidFill>
                <a:latin typeface="+mn-lt"/>
              </a:rPr>
              <a:t>    (ADDRESS = (PROTOCOL = TCP)(HOST = prdbscn.us.dell.com)(PORT = 1521))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b="1" dirty="0">
                <a:solidFill>
                  <a:schemeClr val="accent1"/>
                </a:solidFill>
                <a:latin typeface="+mn-lt"/>
              </a:rPr>
              <a:t>    (LOAD_BALANCE = yes)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b="1" dirty="0">
                <a:solidFill>
                  <a:schemeClr val="accent1"/>
                </a:solidFill>
                <a:latin typeface="+mn-lt"/>
              </a:rPr>
              <a:t>    (CONNECT_DATA=(SERVER=DEDICATED</a:t>
            </a:r>
            <a:r>
              <a:rPr lang="en-US" sz="1200" b="1" dirty="0" smtClean="0">
                <a:solidFill>
                  <a:schemeClr val="accent1"/>
                </a:solidFill>
                <a:latin typeface="+mn-lt"/>
              </a:rPr>
              <a:t>)(</a:t>
            </a:r>
            <a:r>
              <a:rPr lang="en-US" sz="1200" b="1" dirty="0" err="1">
                <a:solidFill>
                  <a:schemeClr val="accent1"/>
                </a:solidFill>
                <a:latin typeface="+mn-lt"/>
              </a:rPr>
              <a:t>s</a:t>
            </a:r>
            <a:r>
              <a:rPr lang="en-US" sz="1200" b="1" dirty="0" err="1" smtClean="0">
                <a:solidFill>
                  <a:schemeClr val="accent1"/>
                </a:solidFill>
                <a:latin typeface="+mn-lt"/>
              </a:rPr>
              <a:t>ervice_name</a:t>
            </a:r>
            <a:r>
              <a:rPr lang="en-US" sz="1200" b="1" dirty="0" smtClean="0">
                <a:solidFill>
                  <a:schemeClr val="accent1"/>
                </a:solidFill>
                <a:latin typeface="+mn-lt"/>
              </a:rPr>
              <a:t>=prod</a:t>
            </a:r>
            <a:r>
              <a:rPr lang="en-US" sz="1200" b="1" dirty="0">
                <a:solidFill>
                  <a:schemeClr val="accent1"/>
                </a:solidFill>
                <a:latin typeface="+mn-lt"/>
              </a:rPr>
              <a:t>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b="1" dirty="0">
                <a:solidFill>
                  <a:schemeClr val="accent1"/>
                </a:solidFill>
                <a:latin typeface="+mn-lt"/>
              </a:rPr>
              <a:t>    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b="1" dirty="0">
                <a:solidFill>
                  <a:schemeClr val="accent1"/>
                </a:solidFill>
                <a:latin typeface="+mn-lt"/>
              </a:rPr>
              <a:t>  )</a:t>
            </a:r>
            <a:endParaRPr lang="en-US" sz="1200" b="1" dirty="0" smtClean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2675542" y="1111828"/>
            <a:ext cx="1800166" cy="1870363"/>
          </a:xfrm>
          <a:prstGeom prst="mathMultiply">
            <a:avLst/>
          </a:prstGeom>
          <a:solidFill>
            <a:schemeClr val="accent1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59232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Services</a:t>
            </a:r>
            <a:br>
              <a:rPr lang="pt-BR" b="1" dirty="0" smtClean="0"/>
            </a:br>
            <a:endParaRPr lang="en-US" sz="1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49" y="973697"/>
            <a:ext cx="5060373" cy="509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7166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Services Benefits</a:t>
            </a:r>
            <a:br>
              <a:rPr lang="pt-BR" b="1" dirty="0" smtClean="0"/>
            </a:b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31376" y="1091040"/>
            <a:ext cx="4611070" cy="53368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pt-BR" sz="2400" dirty="0" smtClean="0">
                <a:solidFill>
                  <a:schemeClr val="bg2"/>
                </a:solidFill>
                <a:latin typeface="+mn-lt"/>
              </a:rPr>
              <a:t>Dynamic Resource Allocation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q"/>
            </a:pPr>
            <a:endParaRPr lang="pt-BR" sz="2400" dirty="0" smtClean="0">
              <a:solidFill>
                <a:schemeClr val="bg2"/>
              </a:solidFill>
              <a:latin typeface="+mn-lt"/>
            </a:endParaRP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pt-BR" sz="2400" dirty="0" smtClean="0">
                <a:solidFill>
                  <a:schemeClr val="bg2"/>
                </a:solidFill>
                <a:latin typeface="+mn-lt"/>
              </a:rPr>
              <a:t>High Availability </a:t>
            </a:r>
          </a:p>
          <a:p>
            <a:pPr marL="895320" lvl="1" indent="-2857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pt-BR" sz="2400" dirty="0" smtClean="0">
                <a:solidFill>
                  <a:schemeClr val="bg2"/>
                </a:solidFill>
                <a:latin typeface="+mn-lt"/>
              </a:rPr>
              <a:t>TAF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q"/>
            </a:pPr>
            <a:endParaRPr lang="pt-BR" sz="2400" dirty="0" smtClean="0">
              <a:solidFill>
                <a:schemeClr val="bg2"/>
              </a:solidFill>
              <a:latin typeface="+mn-lt"/>
            </a:endParaRP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pt-BR" sz="2400" dirty="0" smtClean="0">
                <a:solidFill>
                  <a:schemeClr val="bg2"/>
                </a:solidFill>
                <a:latin typeface="+mn-lt"/>
              </a:rPr>
              <a:t>Tuning and Monitoring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endParaRPr lang="pt-BR" sz="2400" dirty="0" smtClean="0">
              <a:solidFill>
                <a:schemeClr val="bg2"/>
              </a:solidFill>
              <a:latin typeface="+mn-lt"/>
            </a:endParaRP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pt-BR" sz="2400" dirty="0" smtClean="0">
                <a:solidFill>
                  <a:schemeClr val="bg2"/>
                </a:solidFill>
                <a:latin typeface="+mn-lt"/>
              </a:rPr>
              <a:t>Role Based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q"/>
            </a:pPr>
            <a:endParaRPr lang="pt-BR" sz="2400" dirty="0" smtClean="0">
              <a:solidFill>
                <a:schemeClr val="bg2"/>
              </a:solidFill>
              <a:latin typeface="+mn-lt"/>
            </a:endParaRP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pt-BR" sz="2400" dirty="0" smtClean="0">
                <a:solidFill>
                  <a:schemeClr val="bg2"/>
                </a:solidFill>
                <a:latin typeface="+mn-lt"/>
              </a:rPr>
              <a:t>Resource Management</a:t>
            </a:r>
          </a:p>
          <a:p>
            <a:pPr marL="895320" lvl="1" indent="-2857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pt-BR" sz="2400" dirty="0" smtClean="0">
                <a:solidFill>
                  <a:schemeClr val="bg2"/>
                </a:solidFill>
                <a:latin typeface="+mn-lt"/>
              </a:rPr>
              <a:t>Database Jobs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endParaRPr lang="pt-BR" sz="2400" dirty="0" smtClean="0">
              <a:solidFill>
                <a:schemeClr val="bg2"/>
              </a:solidFill>
              <a:latin typeface="+mn-lt"/>
            </a:endParaRP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q"/>
            </a:pPr>
            <a:endParaRPr lang="en-US" sz="2400" dirty="0" smtClean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58494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396875" y="331641"/>
            <a:ext cx="8651875" cy="409575"/>
          </a:xfrm>
        </p:spPr>
        <p:txBody>
          <a:bodyPr/>
          <a:lstStyle/>
          <a:p>
            <a:r>
              <a:rPr lang="en-US" sz="2400" b="1" dirty="0"/>
              <a:t>Role-based database services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9382" y="4866570"/>
            <a:ext cx="8172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accent1"/>
                </a:solidFill>
              </a:rPr>
              <a:t>srvctl</a:t>
            </a:r>
            <a:r>
              <a:rPr lang="en-US" sz="2000" b="1" dirty="0">
                <a:solidFill>
                  <a:schemeClr val="accent1"/>
                </a:solidFill>
              </a:rPr>
              <a:t> add service -d </a:t>
            </a:r>
            <a:r>
              <a:rPr lang="en-US" sz="2000" b="1" dirty="0" smtClean="0">
                <a:solidFill>
                  <a:schemeClr val="accent1"/>
                </a:solidFill>
              </a:rPr>
              <a:t>prod </a:t>
            </a:r>
            <a:r>
              <a:rPr lang="en-US" sz="2000" b="1" dirty="0">
                <a:solidFill>
                  <a:schemeClr val="accent1"/>
                </a:solidFill>
              </a:rPr>
              <a:t>-s </a:t>
            </a:r>
            <a:r>
              <a:rPr lang="en-US" sz="2000" b="1" dirty="0" err="1" smtClean="0">
                <a:solidFill>
                  <a:schemeClr val="accent1"/>
                </a:solidFill>
              </a:rPr>
              <a:t>prod_adg_sql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>
                <a:solidFill>
                  <a:schemeClr val="accent1"/>
                </a:solidFill>
              </a:rPr>
              <a:t>-r </a:t>
            </a:r>
            <a:r>
              <a:rPr lang="en-US" sz="2000" b="1" dirty="0" smtClean="0">
                <a:solidFill>
                  <a:schemeClr val="accent1"/>
                </a:solidFill>
              </a:rPr>
              <a:t>prod1</a:t>
            </a:r>
            <a:r>
              <a:rPr lang="en-US" sz="2000" b="1" dirty="0">
                <a:solidFill>
                  <a:schemeClr val="accent1"/>
                </a:solidFill>
              </a:rPr>
              <a:t>, </a:t>
            </a:r>
            <a:r>
              <a:rPr lang="en-US" sz="2000" b="1" dirty="0" smtClean="0">
                <a:solidFill>
                  <a:schemeClr val="accent1"/>
                </a:solidFill>
              </a:rPr>
              <a:t>prod2, prod3 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</a:rPr>
              <a:t>                 -l </a:t>
            </a:r>
            <a:r>
              <a:rPr lang="en-US" sz="2000" b="1" dirty="0" err="1">
                <a:solidFill>
                  <a:schemeClr val="accent1"/>
                </a:solidFill>
              </a:rPr>
              <a:t>physical_standby</a:t>
            </a:r>
            <a:r>
              <a:rPr lang="en-US" sz="2000" b="1" dirty="0">
                <a:solidFill>
                  <a:schemeClr val="accent1"/>
                </a:solidFill>
              </a:rPr>
              <a:t> -y AUTO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875" y="3289110"/>
            <a:ext cx="837498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800" dirty="0">
                <a:solidFill>
                  <a:schemeClr val="bg2"/>
                </a:solidFill>
                <a:latin typeface="+mn-lt"/>
              </a:rPr>
              <a:t>A database service will automatically start based in its role if the service is AUTOMATIC and the ROLE </a:t>
            </a:r>
            <a:r>
              <a:rPr lang="en-US" sz="1800" dirty="0" err="1">
                <a:solidFill>
                  <a:schemeClr val="bg2"/>
                </a:solidFill>
                <a:latin typeface="+mn-lt"/>
              </a:rPr>
              <a:t>matchs</a:t>
            </a:r>
            <a:r>
              <a:rPr lang="en-US" sz="1800" dirty="0">
                <a:solidFill>
                  <a:schemeClr val="bg2"/>
                </a:solidFill>
                <a:latin typeface="+mn-lt"/>
              </a:rPr>
              <a:t> with Database ROLE</a:t>
            </a:r>
            <a:endParaRPr lang="en-US" sz="1800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2282" y="1246909"/>
            <a:ext cx="8023735" cy="16466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800" dirty="0">
                <a:solidFill>
                  <a:schemeClr val="bg2"/>
                </a:solidFill>
                <a:latin typeface="+mn-lt"/>
              </a:rPr>
              <a:t>We can control the startup of database services assigning a Database role.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endParaRPr lang="en-US" sz="1800" dirty="0">
              <a:solidFill>
                <a:schemeClr val="bg2"/>
              </a:solidFill>
              <a:latin typeface="+mn-lt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800" dirty="0">
                <a:solidFill>
                  <a:schemeClr val="bg2"/>
                </a:solidFill>
                <a:latin typeface="+mn-lt"/>
              </a:rPr>
              <a:t>-l PRIMARY, PHYSICAL_STANDBY, LOGICAL_STANDBY and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800" dirty="0">
                <a:solidFill>
                  <a:schemeClr val="bg2"/>
                </a:solidFill>
                <a:latin typeface="+mn-lt"/>
              </a:rPr>
              <a:t>SNAPSHOT_STANDBY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endParaRPr lang="en-US" sz="1800" dirty="0" smtClean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914100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Services Example</a:t>
            </a:r>
            <a:br>
              <a:rPr lang="pt-BR" b="1" dirty="0" smtClean="0"/>
            </a:b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5642" y="878898"/>
            <a:ext cx="669125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pt-BR" sz="2400" dirty="0" smtClean="0">
                <a:solidFill>
                  <a:schemeClr val="bg2"/>
                </a:solidFill>
                <a:latin typeface="+mn-lt"/>
              </a:rPr>
              <a:t>Using Services and Scan Listener with RMAN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791" y="1631375"/>
            <a:ext cx="7142404" cy="16404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dirty="0" err="1">
                <a:solidFill>
                  <a:schemeClr val="bg2"/>
                </a:solidFill>
                <a:latin typeface="+mn-lt"/>
              </a:rPr>
              <a:t>prod_all_instances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=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dirty="0">
                <a:solidFill>
                  <a:schemeClr val="bg2"/>
                </a:solidFill>
                <a:latin typeface="+mn-lt"/>
              </a:rPr>
              <a:t>        (DESCRIPTION=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dirty="0">
                <a:solidFill>
                  <a:schemeClr val="bg2"/>
                </a:solidFill>
                <a:latin typeface="+mn-lt"/>
              </a:rPr>
              <a:t>            (ADDRESS_LIST=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dirty="0">
                <a:solidFill>
                  <a:schemeClr val="bg2"/>
                </a:solidFill>
                <a:latin typeface="+mn-lt"/>
              </a:rPr>
              <a:t>                (ADDRESS=(PROTOCOL=</a:t>
            </a:r>
            <a:r>
              <a:rPr lang="en-US" sz="1400" dirty="0" err="1">
                <a:solidFill>
                  <a:schemeClr val="bg2"/>
                </a:solidFill>
                <a:latin typeface="+mn-lt"/>
              </a:rPr>
              <a:t>tcp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)(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HOST=proddbscn.us.dell.com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)(PORT=1521)))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dirty="0">
                <a:solidFill>
                  <a:schemeClr val="bg2"/>
                </a:solidFill>
                <a:latin typeface="+mn-lt"/>
              </a:rPr>
              <a:t>            (CONNECT_DATA=(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SERVICE_NAME=</a:t>
            </a:r>
            <a:r>
              <a:rPr lang="en-US" sz="1400" dirty="0" err="1" smtClean="0">
                <a:solidFill>
                  <a:schemeClr val="bg2"/>
                </a:solidFill>
                <a:latin typeface="+mn-lt"/>
              </a:rPr>
              <a:t>prod_all_instances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dirty="0">
                <a:solidFill>
                  <a:schemeClr val="bg2"/>
                </a:solidFill>
                <a:latin typeface="+mn-lt"/>
              </a:rPr>
              <a:t>            ))</a:t>
            </a:r>
            <a:endParaRPr lang="en-US" sz="1400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791" y="3942467"/>
            <a:ext cx="5087226" cy="16404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dirty="0">
                <a:solidFill>
                  <a:schemeClr val="bg2"/>
                </a:solidFill>
                <a:latin typeface="+mn-lt"/>
              </a:rPr>
              <a:t>Service name: </a:t>
            </a:r>
            <a:r>
              <a:rPr lang="en-US" sz="1400" dirty="0" err="1" smtClean="0">
                <a:solidFill>
                  <a:schemeClr val="bg2"/>
                </a:solidFill>
                <a:latin typeface="+mn-lt"/>
              </a:rPr>
              <a:t>prod_all_instances</a:t>
            </a:r>
            <a:endParaRPr lang="en-US" sz="1400" dirty="0">
              <a:solidFill>
                <a:schemeClr val="bg2"/>
              </a:solidFill>
              <a:latin typeface="+mn-lt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Cardinality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: 6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Service 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role: PRIMARY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Preferred 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instances: 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prod1,</a:t>
            </a:r>
            <a:r>
              <a:rPr lang="en-US" sz="1400" dirty="0">
                <a:solidFill>
                  <a:schemeClr val="bg2"/>
                </a:solidFill>
              </a:rPr>
              <a:t> prod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2,</a:t>
            </a:r>
            <a:r>
              <a:rPr lang="en-US" sz="1400" dirty="0">
                <a:solidFill>
                  <a:schemeClr val="bg2"/>
                </a:solidFill>
              </a:rPr>
              <a:t> prod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3,</a:t>
            </a:r>
            <a:r>
              <a:rPr lang="en-US" sz="1400" dirty="0">
                <a:solidFill>
                  <a:schemeClr val="bg2"/>
                </a:solidFill>
              </a:rPr>
              <a:t> prod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4,</a:t>
            </a:r>
            <a:r>
              <a:rPr lang="en-US" sz="1400" dirty="0">
                <a:solidFill>
                  <a:schemeClr val="bg2"/>
                </a:solidFill>
              </a:rPr>
              <a:t> prod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5,</a:t>
            </a:r>
            <a:r>
              <a:rPr lang="en-US" sz="1400" dirty="0">
                <a:solidFill>
                  <a:schemeClr val="bg2"/>
                </a:solidFill>
              </a:rPr>
              <a:t> prod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6</a:t>
            </a:r>
            <a:endParaRPr lang="en-US" sz="1400" dirty="0">
              <a:solidFill>
                <a:schemeClr val="bg2"/>
              </a:solidFill>
              <a:latin typeface="+mn-lt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dirty="0">
                <a:solidFill>
                  <a:schemeClr val="bg2"/>
                </a:solidFill>
                <a:latin typeface="+mn-lt"/>
              </a:rPr>
              <a:t>Available instances: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endParaRPr lang="en-US" sz="1400" dirty="0" smtClean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21138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Services Example</a:t>
            </a:r>
            <a:br>
              <a:rPr lang="pt-BR" b="1" dirty="0" smtClean="0"/>
            </a:b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1511" y="1018793"/>
            <a:ext cx="7658956" cy="26899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connect target /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 smtClean="0">
                <a:solidFill>
                  <a:schemeClr val="bg2"/>
                </a:solidFill>
                <a:latin typeface="+mn-lt"/>
              </a:rPr>
              <a:t>CONFIGURE 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DEVICE TYPE disk PARALLELISM 24;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CONFIGURE CHANNEL DEVICE TYPE disk CONNECT sys</a:t>
            </a:r>
            <a:r>
              <a:rPr lang="en-US" sz="1200" dirty="0" smtClean="0">
                <a:solidFill>
                  <a:schemeClr val="bg2"/>
                </a:solidFill>
                <a:latin typeface="+mn-lt"/>
              </a:rPr>
              <a:t>/@</a:t>
            </a:r>
            <a:r>
              <a:rPr lang="en-US" sz="1200" dirty="0" err="1" smtClean="0">
                <a:solidFill>
                  <a:schemeClr val="bg2"/>
                </a:solidFill>
                <a:latin typeface="+mn-lt"/>
              </a:rPr>
              <a:t>prod_all_instances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;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CONFIGURE DEFAULT DEVICE TYPE TO disk;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run {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set </a:t>
            </a:r>
            <a:r>
              <a:rPr lang="en-US" sz="1200" dirty="0" err="1">
                <a:solidFill>
                  <a:schemeClr val="bg2"/>
                </a:solidFill>
                <a:latin typeface="+mn-lt"/>
              </a:rPr>
              <a:t>controlfile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bg2"/>
                </a:solidFill>
                <a:latin typeface="+mn-lt"/>
              </a:rPr>
              <a:t>autobackup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 format for device type disk to </a:t>
            </a:r>
            <a:r>
              <a:rPr lang="en-US" sz="1200" dirty="0" smtClean="0">
                <a:solidFill>
                  <a:schemeClr val="bg2"/>
                </a:solidFill>
                <a:latin typeface="+mn-lt"/>
              </a:rPr>
              <a:t>'/</a:t>
            </a:r>
            <a:r>
              <a:rPr lang="en-US" sz="1200" dirty="0" err="1" smtClean="0">
                <a:solidFill>
                  <a:schemeClr val="bg2"/>
                </a:solidFill>
                <a:latin typeface="+mn-lt"/>
              </a:rPr>
              <a:t>bkp</a:t>
            </a:r>
            <a:r>
              <a:rPr lang="en-US" sz="1200" dirty="0" smtClean="0">
                <a:solidFill>
                  <a:schemeClr val="bg2"/>
                </a:solidFill>
                <a:latin typeface="+mn-lt"/>
              </a:rPr>
              <a:t>/%</a:t>
            </a:r>
            <a:r>
              <a:rPr lang="en-US" sz="1200" dirty="0" err="1">
                <a:solidFill>
                  <a:schemeClr val="bg2"/>
                </a:solidFill>
                <a:latin typeface="+mn-lt"/>
              </a:rPr>
              <a:t>F.bck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';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backup as compressed </a:t>
            </a:r>
            <a:r>
              <a:rPr lang="en-US" sz="1200" dirty="0" err="1">
                <a:solidFill>
                  <a:schemeClr val="bg2"/>
                </a:solidFill>
                <a:latin typeface="+mn-lt"/>
              </a:rPr>
              <a:t>backupset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 incremental level 0 </a:t>
            </a:r>
            <a:r>
              <a:rPr lang="en-US" sz="1200" dirty="0" err="1">
                <a:solidFill>
                  <a:schemeClr val="bg2"/>
                </a:solidFill>
                <a:latin typeface="+mn-lt"/>
              </a:rPr>
              <a:t>filesperset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 1 format </a:t>
            </a:r>
            <a:r>
              <a:rPr lang="en-US" sz="1200" dirty="0" smtClean="0">
                <a:solidFill>
                  <a:schemeClr val="bg2"/>
                </a:solidFill>
                <a:latin typeface="+mn-lt"/>
              </a:rPr>
              <a:t>'/</a:t>
            </a:r>
            <a:r>
              <a:rPr lang="en-US" sz="1200" dirty="0" err="1" smtClean="0">
                <a:solidFill>
                  <a:schemeClr val="bg2"/>
                </a:solidFill>
                <a:latin typeface="+mn-lt"/>
              </a:rPr>
              <a:t>bkp</a:t>
            </a:r>
            <a:r>
              <a:rPr lang="en-US" sz="1200" dirty="0" smtClean="0">
                <a:solidFill>
                  <a:schemeClr val="bg2"/>
                </a:solidFill>
                <a:latin typeface="+mn-lt"/>
              </a:rPr>
              <a:t>/full_</a:t>
            </a:r>
            <a:r>
              <a:rPr lang="en-US" sz="1200" dirty="0" err="1" smtClean="0">
                <a:solidFill>
                  <a:schemeClr val="bg2"/>
                </a:solidFill>
                <a:latin typeface="+mn-lt"/>
              </a:rPr>
              <a:t>db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_%</a:t>
            </a:r>
            <a:r>
              <a:rPr lang="en-US" sz="1200" dirty="0" err="1">
                <a:solidFill>
                  <a:schemeClr val="bg2"/>
                </a:solidFill>
                <a:latin typeface="+mn-lt"/>
              </a:rPr>
              <a:t>d_t%t_s%s_p%p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' </a:t>
            </a:r>
            <a:endParaRPr lang="en-US" sz="1200" dirty="0" smtClean="0">
              <a:solidFill>
                <a:schemeClr val="bg2"/>
              </a:solidFill>
              <a:latin typeface="+mn-lt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200" dirty="0" smtClean="0">
                <a:solidFill>
                  <a:schemeClr val="bg2"/>
                </a:solidFill>
                <a:latin typeface="+mn-lt"/>
              </a:rPr>
              <a:t>            database 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include current </a:t>
            </a:r>
            <a:r>
              <a:rPr lang="en-US" sz="1200" dirty="0" err="1">
                <a:solidFill>
                  <a:schemeClr val="bg2"/>
                </a:solidFill>
                <a:latin typeface="+mn-lt"/>
              </a:rPr>
              <a:t>controlfile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;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backup as compressed </a:t>
            </a:r>
            <a:r>
              <a:rPr lang="en-US" sz="1200" dirty="0" err="1">
                <a:solidFill>
                  <a:schemeClr val="bg2"/>
                </a:solidFill>
                <a:latin typeface="+mn-lt"/>
              </a:rPr>
              <a:t>backupset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bg2"/>
                </a:solidFill>
                <a:latin typeface="+mn-lt"/>
              </a:rPr>
              <a:t>filesperset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 10 format </a:t>
            </a:r>
            <a:r>
              <a:rPr lang="en-US" sz="1200" dirty="0" smtClean="0">
                <a:solidFill>
                  <a:schemeClr val="bg2"/>
                </a:solidFill>
                <a:latin typeface="+mn-lt"/>
              </a:rPr>
              <a:t>'/</a:t>
            </a:r>
            <a:r>
              <a:rPr lang="en-US" sz="1200" dirty="0" err="1" smtClean="0">
                <a:solidFill>
                  <a:schemeClr val="bg2"/>
                </a:solidFill>
                <a:latin typeface="+mn-lt"/>
              </a:rPr>
              <a:t>bkp</a:t>
            </a:r>
            <a:r>
              <a:rPr lang="en-US" sz="1200" dirty="0" smtClean="0">
                <a:solidFill>
                  <a:schemeClr val="bg2"/>
                </a:solidFill>
                <a:latin typeface="+mn-lt"/>
              </a:rPr>
              <a:t>/</a:t>
            </a:r>
            <a:r>
              <a:rPr lang="en-US" sz="1200" dirty="0" err="1" smtClean="0">
                <a:solidFill>
                  <a:schemeClr val="bg2"/>
                </a:solidFill>
                <a:latin typeface="+mn-lt"/>
              </a:rPr>
              <a:t>full_arch</a:t>
            </a:r>
            <a:r>
              <a:rPr lang="en-US" sz="1200" dirty="0" err="1">
                <a:solidFill>
                  <a:schemeClr val="bg2"/>
                </a:solidFill>
                <a:latin typeface="+mn-lt"/>
              </a:rPr>
              <a:t>_%d_%s_%p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' </a:t>
            </a:r>
            <a:r>
              <a:rPr lang="en-US" sz="1200" dirty="0" err="1">
                <a:solidFill>
                  <a:schemeClr val="bg2"/>
                </a:solidFill>
                <a:latin typeface="+mn-lt"/>
              </a:rPr>
              <a:t>archivelog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 all;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}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endParaRPr lang="en-US" sz="1200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34050" y="3463225"/>
            <a:ext cx="3393878" cy="339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>
                <a:solidFill>
                  <a:schemeClr val="bg2"/>
                </a:solidFill>
                <a:latin typeface="+mn-lt"/>
              </a:rPr>
              <a:t>Starting backup at 06-NOV-15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>
                <a:solidFill>
                  <a:schemeClr val="bg2"/>
                </a:solidFill>
                <a:latin typeface="+mn-lt"/>
              </a:rPr>
              <a:t>allocated channel: ORA_DISK_1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>
                <a:solidFill>
                  <a:schemeClr val="bg2"/>
                </a:solidFill>
                <a:latin typeface="+mn-lt"/>
              </a:rPr>
              <a:t>channel ORA_DISK_1: SID=2529 </a:t>
            </a:r>
            <a:r>
              <a:rPr lang="en-US" sz="800" dirty="0" smtClean="0">
                <a:solidFill>
                  <a:schemeClr val="bg2"/>
                </a:solidFill>
                <a:latin typeface="+mn-lt"/>
              </a:rPr>
              <a:t>instance=prod2 </a:t>
            </a:r>
            <a:r>
              <a:rPr lang="en-US" sz="800" dirty="0">
                <a:solidFill>
                  <a:schemeClr val="bg2"/>
                </a:solidFill>
                <a:latin typeface="+mn-lt"/>
              </a:rPr>
              <a:t>device type=DISK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>
                <a:solidFill>
                  <a:schemeClr val="bg2"/>
                </a:solidFill>
                <a:latin typeface="+mn-lt"/>
              </a:rPr>
              <a:t>allocated channel: ORA_DISK_2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>
                <a:solidFill>
                  <a:schemeClr val="bg2"/>
                </a:solidFill>
                <a:latin typeface="+mn-lt"/>
              </a:rPr>
              <a:t>channel ORA_DISK_2: SID=3518 </a:t>
            </a:r>
            <a:r>
              <a:rPr lang="en-US" sz="800" dirty="0" smtClean="0">
                <a:solidFill>
                  <a:schemeClr val="bg2"/>
                </a:solidFill>
                <a:latin typeface="+mn-lt"/>
              </a:rPr>
              <a:t>instance=prod4 </a:t>
            </a:r>
            <a:r>
              <a:rPr lang="en-US" sz="800" dirty="0">
                <a:solidFill>
                  <a:schemeClr val="bg2"/>
                </a:solidFill>
                <a:latin typeface="+mn-lt"/>
              </a:rPr>
              <a:t>device type=DISK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>
                <a:solidFill>
                  <a:schemeClr val="bg2"/>
                </a:solidFill>
                <a:latin typeface="+mn-lt"/>
              </a:rPr>
              <a:t>allocated channel: ORA_DISK_3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>
                <a:solidFill>
                  <a:schemeClr val="bg2"/>
                </a:solidFill>
                <a:latin typeface="+mn-lt"/>
              </a:rPr>
              <a:t>channel ORA_DISK_3: SID=5539 </a:t>
            </a:r>
            <a:r>
              <a:rPr lang="en-US" sz="800" dirty="0" smtClean="0">
                <a:solidFill>
                  <a:schemeClr val="bg2"/>
                </a:solidFill>
                <a:latin typeface="+mn-lt"/>
              </a:rPr>
              <a:t>instance=prod3 </a:t>
            </a:r>
            <a:r>
              <a:rPr lang="en-US" sz="800" dirty="0">
                <a:solidFill>
                  <a:schemeClr val="bg2"/>
                </a:solidFill>
                <a:latin typeface="+mn-lt"/>
              </a:rPr>
              <a:t>device type=DISK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>
                <a:solidFill>
                  <a:schemeClr val="bg2"/>
                </a:solidFill>
                <a:latin typeface="+mn-lt"/>
              </a:rPr>
              <a:t>allocated channel: ORA_DISK_4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>
                <a:solidFill>
                  <a:schemeClr val="bg2"/>
                </a:solidFill>
                <a:latin typeface="+mn-lt"/>
              </a:rPr>
              <a:t>channel ORA_DISK_4: SID=3524 </a:t>
            </a:r>
            <a:r>
              <a:rPr lang="en-US" sz="800" dirty="0" smtClean="0">
                <a:solidFill>
                  <a:schemeClr val="bg2"/>
                </a:solidFill>
                <a:latin typeface="+mn-lt"/>
              </a:rPr>
              <a:t>instance=prod6 </a:t>
            </a:r>
            <a:r>
              <a:rPr lang="en-US" sz="800" dirty="0">
                <a:solidFill>
                  <a:schemeClr val="bg2"/>
                </a:solidFill>
                <a:latin typeface="+mn-lt"/>
              </a:rPr>
              <a:t>device type=DISK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>
                <a:solidFill>
                  <a:schemeClr val="bg2"/>
                </a:solidFill>
                <a:latin typeface="+mn-lt"/>
              </a:rPr>
              <a:t>allocated channel: ORA_DISK_5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>
                <a:solidFill>
                  <a:schemeClr val="bg2"/>
                </a:solidFill>
                <a:latin typeface="+mn-lt"/>
              </a:rPr>
              <a:t>channel ORA_DISK_5: SID=2767 </a:t>
            </a:r>
            <a:r>
              <a:rPr lang="en-US" sz="800" dirty="0" smtClean="0">
                <a:solidFill>
                  <a:schemeClr val="bg2"/>
                </a:solidFill>
                <a:latin typeface="+mn-lt"/>
              </a:rPr>
              <a:t>instance=prod5 </a:t>
            </a:r>
            <a:r>
              <a:rPr lang="en-US" sz="800" dirty="0">
                <a:solidFill>
                  <a:schemeClr val="bg2"/>
                </a:solidFill>
                <a:latin typeface="+mn-lt"/>
              </a:rPr>
              <a:t>device type=DISK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>
                <a:solidFill>
                  <a:schemeClr val="bg2"/>
                </a:solidFill>
                <a:latin typeface="+mn-lt"/>
              </a:rPr>
              <a:t>allocated channel: ORA_DISK_6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>
                <a:solidFill>
                  <a:schemeClr val="bg2"/>
                </a:solidFill>
                <a:latin typeface="+mn-lt"/>
              </a:rPr>
              <a:t>channel ORA_DISK_6: SID=3534 </a:t>
            </a:r>
            <a:r>
              <a:rPr lang="en-US" sz="800" dirty="0" smtClean="0">
                <a:solidFill>
                  <a:schemeClr val="bg2"/>
                </a:solidFill>
                <a:latin typeface="+mn-lt"/>
              </a:rPr>
              <a:t>instance=prod2 </a:t>
            </a:r>
            <a:r>
              <a:rPr lang="en-US" sz="800" dirty="0">
                <a:solidFill>
                  <a:schemeClr val="bg2"/>
                </a:solidFill>
                <a:latin typeface="+mn-lt"/>
              </a:rPr>
              <a:t>device type=DISK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>
                <a:solidFill>
                  <a:schemeClr val="bg2"/>
                </a:solidFill>
                <a:latin typeface="+mn-lt"/>
              </a:rPr>
              <a:t>allocated channel: ORA_DISK_7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>
                <a:solidFill>
                  <a:schemeClr val="bg2"/>
                </a:solidFill>
                <a:latin typeface="+mn-lt"/>
              </a:rPr>
              <a:t>channel ORA_DISK_7: SID=1019 </a:t>
            </a:r>
            <a:r>
              <a:rPr lang="en-US" sz="800" dirty="0" smtClean="0">
                <a:solidFill>
                  <a:schemeClr val="bg2"/>
                </a:solidFill>
                <a:latin typeface="+mn-lt"/>
              </a:rPr>
              <a:t>instance=prod3 </a:t>
            </a:r>
            <a:r>
              <a:rPr lang="en-US" sz="800" dirty="0">
                <a:solidFill>
                  <a:schemeClr val="bg2"/>
                </a:solidFill>
                <a:latin typeface="+mn-lt"/>
              </a:rPr>
              <a:t>device type=DISK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>
                <a:solidFill>
                  <a:schemeClr val="bg2"/>
                </a:solidFill>
                <a:latin typeface="+mn-lt"/>
              </a:rPr>
              <a:t>allocated channel: ORA_DISK_8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>
                <a:solidFill>
                  <a:schemeClr val="bg2"/>
                </a:solidFill>
                <a:latin typeface="+mn-lt"/>
              </a:rPr>
              <a:t>channel ORA_DISK_8: SID=1273 </a:t>
            </a:r>
            <a:r>
              <a:rPr lang="en-US" sz="800" dirty="0" smtClean="0">
                <a:solidFill>
                  <a:schemeClr val="bg2"/>
                </a:solidFill>
                <a:latin typeface="+mn-lt"/>
              </a:rPr>
              <a:t>instance=prod4 </a:t>
            </a:r>
            <a:r>
              <a:rPr lang="en-US" sz="800" dirty="0">
                <a:solidFill>
                  <a:schemeClr val="bg2"/>
                </a:solidFill>
                <a:latin typeface="+mn-lt"/>
              </a:rPr>
              <a:t>device type=DISK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endParaRPr lang="en-US" sz="800" dirty="0" smtClean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11755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TNS configuration for HA </a:t>
            </a:r>
            <a:br>
              <a:rPr lang="pt-BR" b="1" dirty="0" smtClean="0"/>
            </a:b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79318" y="789235"/>
            <a:ext cx="6133282" cy="5607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 smtClean="0">
                <a:solidFill>
                  <a:schemeClr val="bg2"/>
                </a:solidFill>
                <a:latin typeface="+mn-lt"/>
              </a:rPr>
              <a:t>PROD 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=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(DESCRIPTION_LIST=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(LOAD_BALANCE=OFF)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(FAILOVER=ON)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</a:t>
            </a:r>
            <a:r>
              <a:rPr lang="en-US" sz="1200" b="1" dirty="0">
                <a:solidFill>
                  <a:schemeClr val="bg2"/>
                </a:solidFill>
                <a:latin typeface="+mn-lt"/>
              </a:rPr>
              <a:t>(DESCRIPTION=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  (CONNECT_TIMEOUT=5)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  (TRANSPORT_CONNECT_TIMEOUT=3)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  (RETRY_COUNT=3)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  (ADDRESS_LIST=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    (LOAD_BALANCE=ON)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      (ADDRESS=(PROTOCOL=TCP)(</a:t>
            </a:r>
            <a:r>
              <a:rPr lang="en-US" sz="1200" dirty="0" smtClean="0">
                <a:solidFill>
                  <a:schemeClr val="bg2"/>
                </a:solidFill>
                <a:latin typeface="+mn-lt"/>
              </a:rPr>
              <a:t>HOST=proddbscn.us.dell.com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)(PORT=1521)))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      (CONNECT_DATA=(</a:t>
            </a:r>
            <a:r>
              <a:rPr lang="en-US" sz="1200" dirty="0" smtClean="0">
                <a:solidFill>
                  <a:schemeClr val="bg2"/>
                </a:solidFill>
                <a:latin typeface="+mn-lt"/>
              </a:rPr>
              <a:t>SERVICE_NAME=PROD_FORMS_N_WEB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))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</a:t>
            </a:r>
            <a:r>
              <a:rPr lang="en-US" sz="1200" b="1" dirty="0">
                <a:solidFill>
                  <a:schemeClr val="bg2"/>
                </a:solidFill>
                <a:latin typeface="+mn-lt"/>
              </a:rPr>
              <a:t>(DESCRIPTION=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  (CONNECT_TIMEOUT=5)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  (TRANSPORT_CONNECT_TIMEOUT=3)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  (RETRY_COUNT=3)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  (ADDRESS_LIST=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    (LOAD_BALANCE=ON)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    (ADDRESS=(PROTOCOL=TCP)(</a:t>
            </a:r>
            <a:r>
              <a:rPr lang="en-US" sz="1200" dirty="0" smtClean="0">
                <a:solidFill>
                  <a:schemeClr val="bg2"/>
                </a:solidFill>
                <a:latin typeface="+mn-lt"/>
              </a:rPr>
              <a:t>HOST=prod</a:t>
            </a:r>
            <a:r>
              <a:rPr lang="en-US" sz="1200" b="1" dirty="0" smtClean="0">
                <a:solidFill>
                  <a:schemeClr val="accent6"/>
                </a:solidFill>
                <a:latin typeface="+mn-lt"/>
              </a:rPr>
              <a:t>dr</a:t>
            </a:r>
            <a:r>
              <a:rPr lang="en-US" sz="1200" dirty="0" smtClean="0">
                <a:solidFill>
                  <a:schemeClr val="bg2"/>
                </a:solidFill>
                <a:latin typeface="+mn-lt"/>
              </a:rPr>
              <a:t>dbscn.us.dell.com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)(PORT=1521)))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    (CONNECT_DATA=(</a:t>
            </a:r>
            <a:r>
              <a:rPr lang="en-US" sz="1200" dirty="0" smtClean="0">
                <a:solidFill>
                  <a:schemeClr val="bg2"/>
                </a:solidFill>
                <a:latin typeface="+mn-lt"/>
              </a:rPr>
              <a:t>SERVICE_NAME=PROD_FORMS_N_WEB))</a:t>
            </a:r>
            <a:endParaRPr lang="en-US" sz="1200" dirty="0">
              <a:solidFill>
                <a:schemeClr val="bg2"/>
              </a:solidFill>
              <a:latin typeface="+mn-lt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  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  )</a:t>
            </a:r>
            <a:endParaRPr lang="en-US" sz="1200" dirty="0" smtClean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48665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TNS configuration for HA </a:t>
            </a:r>
            <a:br>
              <a:rPr lang="pt-BR" b="1" dirty="0" smtClean="0"/>
            </a:b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08021" y="1454255"/>
            <a:ext cx="5498365" cy="1911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pt-BR" sz="1400" b="1" dirty="0" smtClean="0">
                <a:solidFill>
                  <a:schemeClr val="bg2"/>
                </a:solidFill>
                <a:latin typeface="+mn-lt"/>
              </a:rPr>
              <a:t>SCAN LISTENER</a:t>
            </a:r>
            <a:endParaRPr lang="en-US" sz="1400" b="1" dirty="0" smtClean="0">
              <a:solidFill>
                <a:schemeClr val="bg2"/>
              </a:solidFill>
              <a:latin typeface="+mn-lt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Service “</a:t>
            </a:r>
            <a:r>
              <a:rPr lang="en-US" sz="1400" dirty="0" err="1" smtClean="0">
                <a:solidFill>
                  <a:schemeClr val="bg2"/>
                </a:solidFill>
                <a:latin typeface="+mn-lt"/>
              </a:rPr>
              <a:t>prod_forms_n_web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" has 5 instance(s).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dirty="0">
                <a:solidFill>
                  <a:schemeClr val="bg2"/>
                </a:solidFill>
                <a:latin typeface="+mn-lt"/>
              </a:rPr>
              <a:t>  Instance 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“prod1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", status READY, has 1 handler(s) for this service...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dirty="0">
                <a:solidFill>
                  <a:schemeClr val="bg2"/>
                </a:solidFill>
                <a:latin typeface="+mn-lt"/>
              </a:rPr>
              <a:t>  Instance 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"</a:t>
            </a:r>
            <a:r>
              <a:rPr lang="en-US" sz="1400" dirty="0">
                <a:solidFill>
                  <a:schemeClr val="bg2"/>
                </a:solidFill>
              </a:rPr>
              <a:t>prod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3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", status READY, has 1 handler(s) for this service...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dirty="0">
                <a:solidFill>
                  <a:schemeClr val="bg2"/>
                </a:solidFill>
                <a:latin typeface="+mn-lt"/>
              </a:rPr>
              <a:t>  Instance 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"</a:t>
            </a:r>
            <a:r>
              <a:rPr lang="en-US" sz="1400" dirty="0">
                <a:solidFill>
                  <a:schemeClr val="bg2"/>
                </a:solidFill>
              </a:rPr>
              <a:t>prod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4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", status READY, has 1 handler(s) for this service...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dirty="0">
                <a:solidFill>
                  <a:schemeClr val="bg2"/>
                </a:solidFill>
                <a:latin typeface="+mn-lt"/>
              </a:rPr>
              <a:t>  Instance 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"</a:t>
            </a:r>
            <a:r>
              <a:rPr lang="en-US" sz="1400" dirty="0">
                <a:solidFill>
                  <a:schemeClr val="bg2"/>
                </a:solidFill>
              </a:rPr>
              <a:t>prod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5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", status READY, has 1 handler(s) for this service...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dirty="0">
                <a:solidFill>
                  <a:schemeClr val="bg2"/>
                </a:solidFill>
                <a:latin typeface="+mn-lt"/>
              </a:rPr>
              <a:t>  Instance 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"</a:t>
            </a:r>
            <a:r>
              <a:rPr lang="en-US" sz="1400" dirty="0">
                <a:solidFill>
                  <a:schemeClr val="bg2"/>
                </a:solidFill>
              </a:rPr>
              <a:t>prod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6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", status READY, has 1 handler(s) for this service...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8021" y="3969329"/>
            <a:ext cx="5498365" cy="109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pt-BR" sz="1400" b="1" dirty="0" smtClean="0">
                <a:solidFill>
                  <a:schemeClr val="bg2"/>
                </a:solidFill>
                <a:latin typeface="+mn-lt"/>
              </a:rPr>
              <a:t>LOCAL LISTENER NODE 1</a:t>
            </a:r>
            <a:endParaRPr lang="en-US" sz="1400" b="1" dirty="0" smtClean="0">
              <a:solidFill>
                <a:schemeClr val="bg2"/>
              </a:solidFill>
              <a:latin typeface="+mn-lt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Service “</a:t>
            </a:r>
            <a:r>
              <a:rPr lang="en-US" sz="1400" dirty="0" err="1" smtClean="0">
                <a:solidFill>
                  <a:schemeClr val="bg2"/>
                </a:solidFill>
                <a:latin typeface="+mn-lt"/>
              </a:rPr>
              <a:t>prod_forms_n_web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" has 1 instance(s).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dirty="0">
                <a:solidFill>
                  <a:schemeClr val="bg2"/>
                </a:solidFill>
                <a:latin typeface="+mn-lt"/>
              </a:rPr>
              <a:t>  Instance 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“prod1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", status READY, has 1 handler(s) for this service...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endParaRPr lang="en-US" sz="1400" dirty="0" smtClean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75239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2321" y="1228897"/>
            <a:ext cx="7924387" cy="426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Understand High Availability Concept</a:t>
            </a:r>
          </a:p>
          <a:p>
            <a:r>
              <a:rPr lang="en-US" sz="2400" dirty="0"/>
              <a:t>Understand Active Data Guard Concept</a:t>
            </a:r>
          </a:p>
          <a:p>
            <a:r>
              <a:rPr lang="pt-BR" sz="2400" dirty="0" smtClean="0"/>
              <a:t>Required Software and License</a:t>
            </a:r>
          </a:p>
          <a:p>
            <a:r>
              <a:rPr lang="pt-BR" sz="2400" dirty="0" smtClean="0"/>
              <a:t>SCAN Listener</a:t>
            </a:r>
            <a:endParaRPr lang="en-US" sz="2400" dirty="0" smtClean="0"/>
          </a:p>
          <a:p>
            <a:r>
              <a:rPr lang="en-US" sz="2400" dirty="0" smtClean="0"/>
              <a:t>Services </a:t>
            </a:r>
          </a:p>
          <a:p>
            <a:r>
              <a:rPr lang="en-US" sz="2400" dirty="0" smtClean="0"/>
              <a:t>Role-based </a:t>
            </a:r>
            <a:r>
              <a:rPr lang="en-US" sz="2400" dirty="0"/>
              <a:t>database services</a:t>
            </a:r>
          </a:p>
          <a:p>
            <a:r>
              <a:rPr lang="pt-BR" sz="2400" dirty="0" smtClean="0"/>
              <a:t>TNS Configuration for HA</a:t>
            </a:r>
            <a:endParaRPr lang="en-US" sz="2400" dirty="0" smtClean="0"/>
          </a:p>
          <a:p>
            <a:r>
              <a:rPr lang="en-US" sz="2400" dirty="0" smtClean="0"/>
              <a:t>How </a:t>
            </a:r>
            <a:r>
              <a:rPr lang="en-US" sz="2400" dirty="0"/>
              <a:t>is CNAMES used for?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308655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is CNAMES used for?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8764" y="3342248"/>
            <a:ext cx="80529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CNAMES is really useful for server replacement purpose. It avoids changes in app network configuration.</a:t>
            </a:r>
          </a:p>
          <a:p>
            <a:endParaRPr lang="en-US" sz="1600" b="1" dirty="0">
              <a:solidFill>
                <a:schemeClr val="accent1"/>
              </a:solidFill>
            </a:endParaRPr>
          </a:p>
          <a:p>
            <a:r>
              <a:rPr lang="en-US" sz="1600" b="1" dirty="0" smtClean="0">
                <a:solidFill>
                  <a:schemeClr val="accent1"/>
                </a:solidFill>
              </a:rPr>
              <a:t>We don’t need use CNAME in a database switchover. </a:t>
            </a:r>
          </a:p>
          <a:p>
            <a:endParaRPr lang="en-US" sz="1600" dirty="0" smtClean="0"/>
          </a:p>
          <a:p>
            <a:r>
              <a:rPr lang="en-US" sz="1600" dirty="0"/>
              <a:t> </a:t>
            </a:r>
          </a:p>
          <a:p>
            <a:endParaRPr lang="en-US" sz="1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98764" y="1413164"/>
            <a:ext cx="3964034" cy="13696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b="1" dirty="0">
                <a:solidFill>
                  <a:schemeClr val="bg2"/>
                </a:solidFill>
                <a:latin typeface="+mn-lt"/>
              </a:rPr>
              <a:t>CNAME Record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endParaRPr lang="en-US" sz="1400" b="1" dirty="0">
              <a:solidFill>
                <a:schemeClr val="bg2"/>
              </a:solidFill>
              <a:latin typeface="+mn-lt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b="1" dirty="0">
                <a:solidFill>
                  <a:schemeClr val="bg2"/>
                </a:solidFill>
                <a:latin typeface="+mn-lt"/>
              </a:rPr>
              <a:t>    It is short abbreviation for Canonical Name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b="1" dirty="0">
                <a:solidFill>
                  <a:schemeClr val="bg2"/>
                </a:solidFill>
                <a:latin typeface="+mn-lt"/>
              </a:rPr>
              <a:t>    Provides an alias name for same hostname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1400" b="1" dirty="0">
                <a:solidFill>
                  <a:schemeClr val="bg2"/>
                </a:solidFill>
                <a:latin typeface="+mn-lt"/>
              </a:rPr>
              <a:t>    Helps create subdomains</a:t>
            </a:r>
            <a:endParaRPr lang="en-US" sz="1400" b="1" dirty="0" smtClean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99398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3550" y="2524125"/>
            <a:ext cx="8239125" cy="9604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smtClean="0">
                <a:latin typeface="+mj-lt"/>
              </a:rPr>
              <a:t>Q</a:t>
            </a:r>
            <a:r>
              <a:rPr lang="en-US" sz="4800" dirty="0" smtClean="0">
                <a:latin typeface="+mj-lt"/>
              </a:rPr>
              <a:t>&amp;</a:t>
            </a:r>
            <a:r>
              <a:rPr lang="en-US" sz="7200" dirty="0" smtClean="0">
                <a:latin typeface="+mj-lt"/>
              </a:rPr>
              <a:t>A</a:t>
            </a:r>
            <a:endParaRPr lang="en-US" sz="7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588625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1201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Understand High Availability Concept</a:t>
            </a:r>
            <a:br>
              <a:rPr lang="en-US" b="1" dirty="0"/>
            </a:b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479" y="1257518"/>
            <a:ext cx="7051579" cy="419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391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Understand </a:t>
            </a:r>
            <a:r>
              <a:rPr lang="en-US" b="1" dirty="0" smtClean="0"/>
              <a:t>Active Data Guard </a:t>
            </a:r>
            <a:r>
              <a:rPr lang="en-US" b="1" dirty="0"/>
              <a:t>Concept</a:t>
            </a:r>
            <a:br>
              <a:rPr lang="en-US" b="1" dirty="0"/>
            </a:b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492" y="1215953"/>
            <a:ext cx="7396608" cy="41656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2776" y="5378681"/>
            <a:ext cx="1604365" cy="8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3186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Required Software and License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13824" y="1065798"/>
            <a:ext cx="47163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Enterprise Edition</a:t>
            </a:r>
            <a:endParaRPr lang="en-US" sz="4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41996" y="1862435"/>
            <a:ext cx="18037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+Options</a:t>
            </a:r>
            <a:endParaRPr lang="en-US" sz="28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500" y="3485573"/>
            <a:ext cx="481093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pt-BR" b="1" dirty="0" smtClean="0">
                <a:solidFill>
                  <a:schemeClr val="accent5"/>
                </a:solidFill>
                <a:latin typeface="+mn-lt"/>
              </a:rPr>
              <a:t>Real Application Cluster</a:t>
            </a:r>
            <a:endParaRPr lang="en-US" b="1" dirty="0" smtClean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61081" y="4613022"/>
            <a:ext cx="3665171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r>
              <a:rPr lang="pt-BR" b="1" dirty="0" smtClean="0">
                <a:solidFill>
                  <a:schemeClr val="accent4"/>
                </a:solidFill>
                <a:latin typeface="+mn-lt"/>
              </a:rPr>
              <a:t>Active Data Guard</a:t>
            </a:r>
            <a:endParaRPr lang="en-US" b="1" dirty="0" smtClean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08483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74319" y="108515"/>
            <a:ext cx="7955280" cy="85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sz="5400" b="0" i="0" cap="none" baseline="0" smtClean="0">
                <a:solidFill>
                  <a:schemeClr val="bg1"/>
                </a:solidFill>
                <a:latin typeface="Museo Sans For Dell" panose="02000000000000000000" pitchFamily="2" charset="0"/>
                <a:ea typeface="Museo Sans For Dell" panose="02000000000000000000" pitchFamily="2" charset="0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 Black" pitchFamily="34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 Black" pitchFamily="34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 Black" pitchFamily="34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 Black" pitchFamily="34" charset="0"/>
              </a:defRPr>
            </a:lvl5pPr>
            <a:lvl6pPr marL="457167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Arial Black" pitchFamily="34" charset="0"/>
              </a:defRPr>
            </a:lvl6pPr>
            <a:lvl7pPr marL="914332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Arial Black" pitchFamily="34" charset="0"/>
              </a:defRPr>
            </a:lvl7pPr>
            <a:lvl8pPr marL="1371498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Arial Black" pitchFamily="34" charset="0"/>
              </a:defRPr>
            </a:lvl8pPr>
            <a:lvl9pPr marL="1828664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Arial Black" pitchFamily="34" charset="0"/>
              </a:defRPr>
            </a:lvl9pPr>
          </a:lstStyle>
          <a:p>
            <a:r>
              <a:rPr lang="pt-BR" sz="3200" b="1" kern="0" dirty="0" smtClean="0"/>
              <a:t>What is the new in 12c?</a:t>
            </a:r>
            <a:endParaRPr lang="en-US" sz="3200" b="1" kern="0" dirty="0"/>
          </a:p>
        </p:txBody>
      </p:sp>
      <p:pic>
        <p:nvPicPr>
          <p:cNvPr id="1026" name="Picture 2" descr="http://image.slidesharecdn.com/ha12c-140205071609-phpapp01/95/maximize-availability-with-oracle-database-12c-25-638.jpg?cb=13915847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895" y="1264228"/>
            <a:ext cx="7433048" cy="418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41053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74319" y="108515"/>
            <a:ext cx="7955280" cy="85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sz="5400" b="0" i="0" cap="none" baseline="0" smtClean="0">
                <a:solidFill>
                  <a:schemeClr val="bg1"/>
                </a:solidFill>
                <a:latin typeface="Museo Sans For Dell" panose="02000000000000000000" pitchFamily="2" charset="0"/>
                <a:ea typeface="Museo Sans For Dell" panose="02000000000000000000" pitchFamily="2" charset="0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 Black" pitchFamily="34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 Black" pitchFamily="34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 Black" pitchFamily="34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 Black" pitchFamily="34" charset="0"/>
              </a:defRPr>
            </a:lvl5pPr>
            <a:lvl6pPr marL="457167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Arial Black" pitchFamily="34" charset="0"/>
              </a:defRPr>
            </a:lvl6pPr>
            <a:lvl7pPr marL="914332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Arial Black" pitchFamily="34" charset="0"/>
              </a:defRPr>
            </a:lvl7pPr>
            <a:lvl8pPr marL="1371498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Arial Black" pitchFamily="34" charset="0"/>
              </a:defRPr>
            </a:lvl8pPr>
            <a:lvl9pPr marL="1828664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Arial Black" pitchFamily="34" charset="0"/>
              </a:defRPr>
            </a:lvl9pPr>
          </a:lstStyle>
          <a:p>
            <a:r>
              <a:rPr lang="pt-BR" sz="3200" b="1" kern="0" dirty="0" smtClean="0"/>
              <a:t>What is the new in 12c?</a:t>
            </a:r>
            <a:endParaRPr lang="en-US" sz="3200" b="1" kern="0" dirty="0"/>
          </a:p>
        </p:txBody>
      </p:sp>
      <p:pic>
        <p:nvPicPr>
          <p:cNvPr id="3074" name="Picture 2" descr="http://4.bp.blogspot.com/-3llNa8Asg-Y/UjMC8f1wkGI/AAAAAAAAAfc/SSSsygDvUlE/s1600/fay+syn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23" y="1378382"/>
            <a:ext cx="7799670" cy="410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4388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74319" y="108515"/>
            <a:ext cx="7955280" cy="85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sz="5400" b="0" i="0" cap="none" baseline="0" smtClean="0">
                <a:solidFill>
                  <a:schemeClr val="bg1"/>
                </a:solidFill>
                <a:latin typeface="Museo Sans For Dell" panose="02000000000000000000" pitchFamily="2" charset="0"/>
                <a:ea typeface="Museo Sans For Dell" panose="02000000000000000000" pitchFamily="2" charset="0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 Black" pitchFamily="34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 Black" pitchFamily="34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 Black" pitchFamily="34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 Black" pitchFamily="34" charset="0"/>
              </a:defRPr>
            </a:lvl5pPr>
            <a:lvl6pPr marL="457167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Arial Black" pitchFamily="34" charset="0"/>
              </a:defRPr>
            </a:lvl6pPr>
            <a:lvl7pPr marL="914332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Arial Black" pitchFamily="34" charset="0"/>
              </a:defRPr>
            </a:lvl7pPr>
            <a:lvl8pPr marL="1371498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Arial Black" pitchFamily="34" charset="0"/>
              </a:defRPr>
            </a:lvl8pPr>
            <a:lvl9pPr marL="1828664" algn="l" rtl="0" eaLnBrk="1" fontAlgn="base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1"/>
                </a:solidFill>
                <a:latin typeface="Arial Black" pitchFamily="34" charset="0"/>
              </a:defRPr>
            </a:lvl9pPr>
          </a:lstStyle>
          <a:p>
            <a:r>
              <a:rPr lang="pt-BR" sz="3200" b="1" kern="0" dirty="0" smtClean="0"/>
              <a:t>Role Transition Evolution</a:t>
            </a:r>
            <a:endParaRPr lang="en-US" sz="3200" b="1" kern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884" y="1744807"/>
            <a:ext cx="7561337" cy="253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8869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The Database Pillars of High Availability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19440941"/>
              </p:ext>
            </p:extLst>
          </p:nvPr>
        </p:nvGraphicFramePr>
        <p:xfrm>
          <a:off x="752620" y="1166236"/>
          <a:ext cx="79248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665930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ll_Template 16x9_final_MuseoEmbedded">
  <a:themeElements>
    <a:clrScheme name="Custom 2">
      <a:dk1>
        <a:srgbClr val="444444"/>
      </a:dk1>
      <a:lt1>
        <a:srgbClr val="FFFFFF"/>
      </a:lt1>
      <a:dk2>
        <a:srgbClr val="0085C3"/>
      </a:dk2>
      <a:lt2>
        <a:srgbClr val="FFFFFF"/>
      </a:lt2>
      <a:accent1>
        <a:srgbClr val="00447C"/>
      </a:accent1>
      <a:accent2>
        <a:srgbClr val="71C6C1"/>
      </a:accent2>
      <a:accent3>
        <a:srgbClr val="7AB800"/>
      </a:accent3>
      <a:accent4>
        <a:srgbClr val="F2AF00"/>
      </a:accent4>
      <a:accent5>
        <a:srgbClr val="CE1126"/>
      </a:accent5>
      <a:accent6>
        <a:srgbClr val="B7295A"/>
      </a:accent6>
      <a:hlink>
        <a:srgbClr val="0085C3"/>
      </a:hlink>
      <a:folHlink>
        <a:srgbClr val="0085C3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1400" dirty="0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9396FA87-BC44-49ED-8B05-073D6BB132A9}" vid="{C64955C3-5B60-48B3-B62E-5A041271458E}"/>
    </a:ext>
  </a:extLst>
</a:theme>
</file>

<file path=ppt/theme/theme10.xml><?xml version="1.0" encoding="utf-8"?>
<a:theme xmlns:a="http://schemas.openxmlformats.org/drawingml/2006/main" name="Content with Dell Berry footer">
  <a:themeElements>
    <a:clrScheme name="Dell Color Palette">
      <a:dk1>
        <a:srgbClr val="444444"/>
      </a:dk1>
      <a:lt1>
        <a:srgbClr val="FFFFFF"/>
      </a:lt1>
      <a:dk2>
        <a:srgbClr val="0085C3"/>
      </a:dk2>
      <a:lt2>
        <a:srgbClr val="FFFFFF"/>
      </a:lt2>
      <a:accent1>
        <a:srgbClr val="00386B"/>
      </a:accent1>
      <a:accent2>
        <a:srgbClr val="71C6C1"/>
      </a:accent2>
      <a:accent3>
        <a:srgbClr val="7AB800"/>
      </a:accent3>
      <a:accent4>
        <a:srgbClr val="F2AF00"/>
      </a:accent4>
      <a:accent5>
        <a:srgbClr val="CE1126"/>
      </a:accent5>
      <a:accent6>
        <a:srgbClr val="B7295A"/>
      </a:accent6>
      <a:hlink>
        <a:srgbClr val="0085C3"/>
      </a:hlink>
      <a:folHlink>
        <a:srgbClr val="0085C3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9396FA87-BC44-49ED-8B05-073D6BB132A9}" vid="{6FE07741-2EBF-44F1-B472-57F1C1E7C3FE}"/>
    </a:ext>
  </a:ext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Dell Blue background ">
  <a:themeElements>
    <a:clrScheme name="Dell new">
      <a:dk1>
        <a:srgbClr val="000000"/>
      </a:dk1>
      <a:lt1>
        <a:srgbClr val="444444"/>
      </a:lt1>
      <a:dk2>
        <a:srgbClr val="0085C3"/>
      </a:dk2>
      <a:lt2>
        <a:srgbClr val="FFFFFF"/>
      </a:lt2>
      <a:accent1>
        <a:srgbClr val="B7295A"/>
      </a:accent1>
      <a:accent2>
        <a:srgbClr val="F2AF00"/>
      </a:accent2>
      <a:accent3>
        <a:srgbClr val="7AB800"/>
      </a:accent3>
      <a:accent4>
        <a:srgbClr val="AAAAAA"/>
      </a:accent4>
      <a:accent5>
        <a:srgbClr val="6E2585"/>
      </a:accent5>
      <a:accent6>
        <a:srgbClr val="3084B6"/>
      </a:accent6>
      <a:hlink>
        <a:srgbClr val="DC5034"/>
      </a:hlink>
      <a:folHlink>
        <a:srgbClr val="D42E12"/>
      </a:folHlink>
    </a:clrScheme>
    <a:fontScheme name="Dell TTF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100"/>
          </a:spcBef>
          <a:spcAft>
            <a:spcPts val="100"/>
          </a:spcAft>
          <a:defRPr sz="1400" dirty="0" err="1" smtClean="0">
            <a:solidFill>
              <a:schemeClr val="tx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B7295A"/>
        </a:accent1>
        <a:accent2>
          <a:srgbClr val="F2AF00"/>
        </a:accent2>
        <a:accent3>
          <a:srgbClr val="7AB800"/>
        </a:accent3>
        <a:accent4>
          <a:srgbClr val="AAAAAA"/>
        </a:accent4>
        <a:accent5>
          <a:srgbClr val="6E2585"/>
        </a:accent5>
        <a:accent6>
          <a:srgbClr val="3084B6"/>
        </a:accent6>
        <a:hlink>
          <a:srgbClr val="DC5034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9396FA87-BC44-49ED-8B05-073D6BB132A9}" vid="{8287B1EF-6FF9-4831-8CC3-88811B8B80FE}"/>
    </a:ext>
  </a:extLst>
</a:theme>
</file>

<file path=ppt/theme/theme3.xml><?xml version="1.0" encoding="utf-8"?>
<a:theme xmlns:a="http://schemas.openxmlformats.org/drawingml/2006/main" name="Content with Dell Blue footer">
  <a:themeElements>
    <a:clrScheme name="Dell Color Palette">
      <a:dk1>
        <a:srgbClr val="444444"/>
      </a:dk1>
      <a:lt1>
        <a:srgbClr val="FFFFFF"/>
      </a:lt1>
      <a:dk2>
        <a:srgbClr val="0085C3"/>
      </a:dk2>
      <a:lt2>
        <a:srgbClr val="FFFFFF"/>
      </a:lt2>
      <a:accent1>
        <a:srgbClr val="00386B"/>
      </a:accent1>
      <a:accent2>
        <a:srgbClr val="71C6C1"/>
      </a:accent2>
      <a:accent3>
        <a:srgbClr val="7AB800"/>
      </a:accent3>
      <a:accent4>
        <a:srgbClr val="F2AF00"/>
      </a:accent4>
      <a:accent5>
        <a:srgbClr val="CE1126"/>
      </a:accent5>
      <a:accent6>
        <a:srgbClr val="B7295A"/>
      </a:accent6>
      <a:hlink>
        <a:srgbClr val="0085C3"/>
      </a:hlink>
      <a:folHlink>
        <a:srgbClr val="0085C3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defRPr sz="1400" dirty="0" err="1" smtClean="0">
            <a:solidFill>
              <a:schemeClr val="bg2"/>
            </a:solidFill>
            <a:latin typeface="+mn-lt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9396FA87-BC44-49ED-8B05-073D6BB132A9}" vid="{9335D575-2230-4D93-A9A8-3953B07F2AA4}"/>
    </a:ext>
  </a:extLst>
</a:theme>
</file>

<file path=ppt/theme/theme4.xml><?xml version="1.0" encoding="utf-8"?>
<a:theme xmlns:a="http://schemas.openxmlformats.org/drawingml/2006/main" name="Content with Dell Gray footer">
  <a:themeElements>
    <a:clrScheme name="Dell Color Palette">
      <a:dk1>
        <a:srgbClr val="444444"/>
      </a:dk1>
      <a:lt1>
        <a:srgbClr val="FFFFFF"/>
      </a:lt1>
      <a:dk2>
        <a:srgbClr val="0085C3"/>
      </a:dk2>
      <a:lt2>
        <a:srgbClr val="FFFFFF"/>
      </a:lt2>
      <a:accent1>
        <a:srgbClr val="00386B"/>
      </a:accent1>
      <a:accent2>
        <a:srgbClr val="71C6C1"/>
      </a:accent2>
      <a:accent3>
        <a:srgbClr val="7AB800"/>
      </a:accent3>
      <a:accent4>
        <a:srgbClr val="F2AF00"/>
      </a:accent4>
      <a:accent5>
        <a:srgbClr val="CE1126"/>
      </a:accent5>
      <a:accent6>
        <a:srgbClr val="B7295A"/>
      </a:accent6>
      <a:hlink>
        <a:srgbClr val="0085C3"/>
      </a:hlink>
      <a:folHlink>
        <a:srgbClr val="0085C3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9396FA87-BC44-49ED-8B05-073D6BB132A9}" vid="{BD1A7A37-FF4A-4507-957B-CBABDB3C0981}"/>
    </a:ext>
  </a:extLst>
</a:theme>
</file>

<file path=ppt/theme/theme5.xml><?xml version="1.0" encoding="utf-8"?>
<a:theme xmlns:a="http://schemas.openxmlformats.org/drawingml/2006/main" name="Content with Dell Dark Blue footer">
  <a:themeElements>
    <a:clrScheme name="Custom 3">
      <a:dk1>
        <a:srgbClr val="444444"/>
      </a:dk1>
      <a:lt1>
        <a:srgbClr val="FFFFFF"/>
      </a:lt1>
      <a:dk2>
        <a:srgbClr val="0085C3"/>
      </a:dk2>
      <a:lt2>
        <a:srgbClr val="FFFFFF"/>
      </a:lt2>
      <a:accent1>
        <a:srgbClr val="00447C"/>
      </a:accent1>
      <a:accent2>
        <a:srgbClr val="71C6C1"/>
      </a:accent2>
      <a:accent3>
        <a:srgbClr val="7AB800"/>
      </a:accent3>
      <a:accent4>
        <a:srgbClr val="F2AF00"/>
      </a:accent4>
      <a:accent5>
        <a:srgbClr val="CE1126"/>
      </a:accent5>
      <a:accent6>
        <a:srgbClr val="B7295A"/>
      </a:accent6>
      <a:hlink>
        <a:srgbClr val="0085C3"/>
      </a:hlink>
      <a:folHlink>
        <a:srgbClr val="0085C3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9396FA87-BC44-49ED-8B05-073D6BB132A9}" vid="{D04FF455-C240-410C-9542-D192AEAEE373}"/>
    </a:ext>
  </a:extLst>
</a:theme>
</file>

<file path=ppt/theme/theme6.xml><?xml version="1.0" encoding="utf-8"?>
<a:theme xmlns:a="http://schemas.openxmlformats.org/drawingml/2006/main" name="Content with Dell Teal footer">
  <a:themeElements>
    <a:clrScheme name="Dell Color Palette">
      <a:dk1>
        <a:srgbClr val="444444"/>
      </a:dk1>
      <a:lt1>
        <a:srgbClr val="FFFFFF"/>
      </a:lt1>
      <a:dk2>
        <a:srgbClr val="0085C3"/>
      </a:dk2>
      <a:lt2>
        <a:srgbClr val="FFFFFF"/>
      </a:lt2>
      <a:accent1>
        <a:srgbClr val="00386B"/>
      </a:accent1>
      <a:accent2>
        <a:srgbClr val="71C6C1"/>
      </a:accent2>
      <a:accent3>
        <a:srgbClr val="7AB800"/>
      </a:accent3>
      <a:accent4>
        <a:srgbClr val="F2AF00"/>
      </a:accent4>
      <a:accent5>
        <a:srgbClr val="CE1126"/>
      </a:accent5>
      <a:accent6>
        <a:srgbClr val="B7295A"/>
      </a:accent6>
      <a:hlink>
        <a:srgbClr val="0085C3"/>
      </a:hlink>
      <a:folHlink>
        <a:srgbClr val="0085C3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9396FA87-BC44-49ED-8B05-073D6BB132A9}" vid="{89F10F32-DFFD-4091-864A-4D0F1ABC8B76}"/>
    </a:ext>
  </a:extLst>
</a:theme>
</file>

<file path=ppt/theme/theme7.xml><?xml version="1.0" encoding="utf-8"?>
<a:theme xmlns:a="http://schemas.openxmlformats.org/drawingml/2006/main" name="Content with Dell Green footer">
  <a:themeElements>
    <a:clrScheme name="Dell Color Palette">
      <a:dk1>
        <a:srgbClr val="444444"/>
      </a:dk1>
      <a:lt1>
        <a:srgbClr val="FFFFFF"/>
      </a:lt1>
      <a:dk2>
        <a:srgbClr val="0085C3"/>
      </a:dk2>
      <a:lt2>
        <a:srgbClr val="FFFFFF"/>
      </a:lt2>
      <a:accent1>
        <a:srgbClr val="00386B"/>
      </a:accent1>
      <a:accent2>
        <a:srgbClr val="71C6C1"/>
      </a:accent2>
      <a:accent3>
        <a:srgbClr val="7AB800"/>
      </a:accent3>
      <a:accent4>
        <a:srgbClr val="F2AF00"/>
      </a:accent4>
      <a:accent5>
        <a:srgbClr val="CE1126"/>
      </a:accent5>
      <a:accent6>
        <a:srgbClr val="B7295A"/>
      </a:accent6>
      <a:hlink>
        <a:srgbClr val="0085C3"/>
      </a:hlink>
      <a:folHlink>
        <a:srgbClr val="0085C3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9396FA87-BC44-49ED-8B05-073D6BB132A9}" vid="{E2149A6C-263E-4971-8097-B56D9A05E006}"/>
    </a:ext>
  </a:extLst>
</a:theme>
</file>

<file path=ppt/theme/theme8.xml><?xml version="1.0" encoding="utf-8"?>
<a:theme xmlns:a="http://schemas.openxmlformats.org/drawingml/2006/main" name="Content with Dell Yellow footer">
  <a:themeElements>
    <a:clrScheme name="Dell Color Palette">
      <a:dk1>
        <a:srgbClr val="444444"/>
      </a:dk1>
      <a:lt1>
        <a:srgbClr val="FFFFFF"/>
      </a:lt1>
      <a:dk2>
        <a:srgbClr val="0085C3"/>
      </a:dk2>
      <a:lt2>
        <a:srgbClr val="FFFFFF"/>
      </a:lt2>
      <a:accent1>
        <a:srgbClr val="00386B"/>
      </a:accent1>
      <a:accent2>
        <a:srgbClr val="71C6C1"/>
      </a:accent2>
      <a:accent3>
        <a:srgbClr val="7AB800"/>
      </a:accent3>
      <a:accent4>
        <a:srgbClr val="F2AF00"/>
      </a:accent4>
      <a:accent5>
        <a:srgbClr val="CE1126"/>
      </a:accent5>
      <a:accent6>
        <a:srgbClr val="B7295A"/>
      </a:accent6>
      <a:hlink>
        <a:srgbClr val="0085C3"/>
      </a:hlink>
      <a:folHlink>
        <a:srgbClr val="0085C3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9396FA87-BC44-49ED-8B05-073D6BB132A9}" vid="{156AFFBC-803E-4A62-BBF7-2FD4D3E1D5C2}"/>
    </a:ext>
  </a:extLst>
</a:theme>
</file>

<file path=ppt/theme/theme9.xml><?xml version="1.0" encoding="utf-8"?>
<a:theme xmlns:a="http://schemas.openxmlformats.org/drawingml/2006/main" name="Content with Dell Dark Red footer">
  <a:themeElements>
    <a:clrScheme name="Dell Color Palette">
      <a:dk1>
        <a:srgbClr val="444444"/>
      </a:dk1>
      <a:lt1>
        <a:srgbClr val="FFFFFF"/>
      </a:lt1>
      <a:dk2>
        <a:srgbClr val="0085C3"/>
      </a:dk2>
      <a:lt2>
        <a:srgbClr val="FFFFFF"/>
      </a:lt2>
      <a:accent1>
        <a:srgbClr val="00386B"/>
      </a:accent1>
      <a:accent2>
        <a:srgbClr val="71C6C1"/>
      </a:accent2>
      <a:accent3>
        <a:srgbClr val="7AB800"/>
      </a:accent3>
      <a:accent4>
        <a:srgbClr val="F2AF00"/>
      </a:accent4>
      <a:accent5>
        <a:srgbClr val="CE1126"/>
      </a:accent5>
      <a:accent6>
        <a:srgbClr val="B7295A"/>
      </a:accent6>
      <a:hlink>
        <a:srgbClr val="0085C3"/>
      </a:hlink>
      <a:folHlink>
        <a:srgbClr val="0085C3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9396FA87-BC44-49ED-8B05-073D6BB132A9}" vid="{29953031-7BB3-4D30-AD78-0C3ABEFFA26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EEBEE83C66E54EA9BED83B0A9A60DB" ma:contentTypeVersion="1" ma:contentTypeDescription="Create a new document." ma:contentTypeScope="" ma:versionID="51a43b2161297f783d65b37e357c79e9">
  <xsd:schema xmlns:xsd="http://www.w3.org/2001/XMLSchema" xmlns:p="http://schemas.microsoft.com/office/2006/metadata/properties" targetNamespace="http://schemas.microsoft.com/office/2006/metadata/properties" ma:root="true" ma:fieldsID="b9cfef283e0bc2d986a66f9ec0cdc42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873BDD3-AA35-4F19-A12A-C6462BECFBD1}">
  <ds:schemaRefs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6FC490B-1F77-48C5-AC70-1DD939DBDF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332CB6-AB82-4DD3-8C89-C660A1C394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Dell_Master_Template_4x3_2015</Template>
  <TotalTime>4153</TotalTime>
  <Words>966</Words>
  <Application>Microsoft Office PowerPoint</Application>
  <PresentationFormat>On-screen Show (4:3)</PresentationFormat>
  <Paragraphs>202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22</vt:i4>
      </vt:variant>
    </vt:vector>
  </HeadingPairs>
  <TitlesOfParts>
    <vt:vector size="41" baseType="lpstr">
      <vt:lpstr>Arial</vt:lpstr>
      <vt:lpstr>Arial Black</vt:lpstr>
      <vt:lpstr>Courier New</vt:lpstr>
      <vt:lpstr>Museo For Dell</vt:lpstr>
      <vt:lpstr>Museo For Dell 300</vt:lpstr>
      <vt:lpstr>Museo Sans For Dell</vt:lpstr>
      <vt:lpstr>Museo Sans For Dell</vt:lpstr>
      <vt:lpstr>Trebuchet MS</vt:lpstr>
      <vt:lpstr>Wingdings</vt:lpstr>
      <vt:lpstr>Dell_Template 16x9_final_MuseoEmbedded</vt:lpstr>
      <vt:lpstr>Content Dell Blue background </vt:lpstr>
      <vt:lpstr>Content with Dell Blue footer</vt:lpstr>
      <vt:lpstr>Content with Dell Gray footer</vt:lpstr>
      <vt:lpstr>Content with Dell Dark Blue footer</vt:lpstr>
      <vt:lpstr>Content with Dell Teal footer</vt:lpstr>
      <vt:lpstr>Content with Dell Green footer</vt:lpstr>
      <vt:lpstr>Content with Dell Yellow footer</vt:lpstr>
      <vt:lpstr>Content with Dell Dark Red footer</vt:lpstr>
      <vt:lpstr>Content with Dell Berry footer</vt:lpstr>
      <vt:lpstr>Oracle 12c Best Practices for Highly Available Oracle Databases</vt:lpstr>
      <vt:lpstr>Goal</vt:lpstr>
      <vt:lpstr>Understand High Availability Concept </vt:lpstr>
      <vt:lpstr>Understand Active Data Guard Concept </vt:lpstr>
      <vt:lpstr>Required Software and License </vt:lpstr>
      <vt:lpstr>PowerPoint Presentation</vt:lpstr>
      <vt:lpstr>PowerPoint Presentation</vt:lpstr>
      <vt:lpstr>PowerPoint Presentation</vt:lpstr>
      <vt:lpstr>The Database Pillars of High Availability</vt:lpstr>
      <vt:lpstr>SCAN Listener Single Client Access Name</vt:lpstr>
      <vt:lpstr>SCAN Listener Single Client Access Name</vt:lpstr>
      <vt:lpstr>Why SCAN Listener? </vt:lpstr>
      <vt:lpstr>Services </vt:lpstr>
      <vt:lpstr>Services Benefits </vt:lpstr>
      <vt:lpstr>Role-based database services</vt:lpstr>
      <vt:lpstr>Services Example </vt:lpstr>
      <vt:lpstr>Services Example </vt:lpstr>
      <vt:lpstr>TNS configuration for HA  </vt:lpstr>
      <vt:lpstr>TNS configuration for HA  </vt:lpstr>
      <vt:lpstr>How is CNAMES used for? </vt:lpstr>
      <vt:lpstr>Q&amp;A</vt:lpstr>
      <vt:lpstr>PowerPoint Presentation</vt:lpstr>
    </vt:vector>
  </TitlesOfParts>
  <Company>Dell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Pimentel, Carlos</dc:creator>
  <cp:keywords>Restricted</cp:keywords>
  <cp:lastModifiedBy>Pimentel, Carlos</cp:lastModifiedBy>
  <cp:revision>65</cp:revision>
  <cp:lastPrinted>2014-02-14T16:26:12Z</cp:lastPrinted>
  <dcterms:created xsi:type="dcterms:W3CDTF">2015-11-03T22:13:13Z</dcterms:created>
  <dcterms:modified xsi:type="dcterms:W3CDTF">2016-07-06T11:26:58Z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0x010100EAEEBEE83C66E54EA9BED83B0A9A60DB</vt:lpwstr>
  </property>
  <property fmtid="{D5CDD505-2E9C-101B-9397-08002B2CF9AE}" pid="3" name="TitusGUID">
    <vt:lpwstr>6de5364f-12a1-491b-8c76-d9892a55c910</vt:lpwstr>
  </property>
  <property fmtid="{D5CDD505-2E9C-101B-9397-08002B2CF9AE}" pid="4" name="DellClassification">
    <vt:lpwstr>Restricted</vt:lpwstr>
  </property>
  <property fmtid="{D5CDD505-2E9C-101B-9397-08002B2CF9AE}" pid="5" name="DellSubLabels">
    <vt:lpwstr/>
  </property>
  <property fmtid="{D5CDD505-2E9C-101B-9397-08002B2CF9AE}" pid="6" name="DellVisual Markings (PPT)">
    <vt:lpwstr>Classification Footer</vt:lpwstr>
  </property>
  <property fmtid="{D5CDD505-2E9C-101B-9397-08002B2CF9AE}" pid="7" name="titusconfig">
    <vt:lpwstr>1.1AMER</vt:lpwstr>
  </property>
</Properties>
</file>