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38" y="-1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94258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Agradecimentos</a:t>
            </a:r>
          </a:p>
          <a:p>
            <a:endParaRPr/>
          </a:p>
          <a:p>
            <a:r>
              <a:t>Paulo</a:t>
            </a:r>
          </a:p>
          <a:p>
            <a:r>
              <a:t>Time presente</a:t>
            </a:r>
          </a:p>
          <a:p>
            <a:r>
              <a:t>Amigos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Processo de Compras</a:t>
            </a:r>
          </a:p>
          <a:p>
            <a:endParaRPr/>
          </a:p>
          <a:p>
            <a:r>
              <a:t>Sistema de Metas com projeções automáticas e sincronizadas com Aplicativo Interno</a:t>
            </a:r>
          </a:p>
          <a:p>
            <a:endParaRPr/>
          </a:p>
          <a:p>
            <a:r>
              <a:t>Integração de outras plataformas como Surveymonkey com indicadores de performance de cada Loja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Papel do Líder na Cultura Organizacional e no sucesso da implementação de projetos complexos</a:t>
            </a:r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–Jaime Silveira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“Digite uma citação aqui.”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 - E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1A1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3319465" y="460391"/>
            <a:ext cx="17745078" cy="319086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914400">
              <a:lnSpc>
                <a:spcPct val="90000"/>
              </a:lnSpc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3319465" y="3651250"/>
            <a:ext cx="17745078" cy="1006475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16435390" y="12802244"/>
            <a:ext cx="4629151" cy="5511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ctrTitle"/>
          </p:nvPr>
        </p:nvSpPr>
        <p:spPr>
          <a:xfrm>
            <a:off x="1768388" y="8167350"/>
            <a:ext cx="20847223" cy="1212818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53585F"/>
                </a:solidFill>
                <a:latin typeface="Myriad Set Pro Semibold"/>
                <a:ea typeface="Myriad Set Pro Semibold"/>
                <a:cs typeface="Myriad Set Pro Semibold"/>
                <a:sym typeface="Myriad Set Pro Semibold"/>
              </a:defRPr>
            </a:lvl1pPr>
          </a:lstStyle>
          <a:p>
            <a:r>
              <a:t>A Importância do BI dentro das Áreas de Negócios</a:t>
            </a:r>
          </a:p>
        </p:txBody>
      </p:sp>
      <p:pic>
        <p:nvPicPr>
          <p:cNvPr id="136" name="iPlace_logo-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67182" y="1472168"/>
            <a:ext cx="2649636" cy="2649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Logo_APR_PRET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53260" y="11123726"/>
            <a:ext cx="3114854" cy="233637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768388" y="9645538"/>
            <a:ext cx="20847223" cy="1212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>
            <a:lvl1pPr>
              <a:defRPr sz="4500">
                <a:latin typeface="Myriad Set Pro Medium"/>
                <a:ea typeface="Myriad Set Pro Medium"/>
                <a:cs typeface="Myriad Set Pro Medium"/>
                <a:sym typeface="Myriad Set Pro Medium"/>
              </a:defRPr>
            </a:lvl1pPr>
          </a:lstStyle>
          <a:p>
            <a:r>
              <a:t>Jornada Acadêmica Dom Bosco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m 14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174" y="4857750"/>
            <a:ext cx="4938552" cy="4000500"/>
          </a:xfrm>
          <a:prstGeom prst="rect">
            <a:avLst/>
          </a:prstGeom>
          <a:effectLst>
            <a:outerShdw blurRad="647700" dist="63500" rotWithShape="0">
              <a:srgbClr val="FFFFFF">
                <a:alpha val="57634"/>
              </a:srgbClr>
            </a:outerShdw>
            <a:reflection stA="24989" endPos="40000" dir="5400000" sy="-100000" algn="bl" rotWithShape="0"/>
          </a:effectLst>
        </p:spPr>
      </p:pic>
      <p:pic>
        <p:nvPicPr>
          <p:cNvPr id="143" name="Imagem 14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6678" y="4857750"/>
            <a:ext cx="4938551" cy="4000500"/>
          </a:xfrm>
          <a:prstGeom prst="rect">
            <a:avLst/>
          </a:prstGeom>
          <a:effectLst>
            <a:outerShdw blurRad="647700" dist="63500" rotWithShape="0">
              <a:srgbClr val="FFFFFF">
                <a:alpha val="57634"/>
              </a:srgbClr>
            </a:outerShdw>
            <a:reflection stA="24989" endPos="40000" dir="5400000" sy="-100000" algn="bl" rotWithShape="0"/>
          </a:effectLst>
        </p:spPr>
      </p:pic>
      <p:pic>
        <p:nvPicPr>
          <p:cNvPr id="144" name="Imagem 14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2182" y="4857750"/>
            <a:ext cx="4938551" cy="4000500"/>
          </a:xfrm>
          <a:prstGeom prst="rect">
            <a:avLst/>
          </a:prstGeom>
          <a:effectLst>
            <a:outerShdw blurRad="647700" dist="63500" rotWithShape="0">
              <a:srgbClr val="FFFFFF">
                <a:alpha val="57634"/>
              </a:srgbClr>
            </a:outerShdw>
            <a:reflection stA="24989" endPos="40000" dir="5400000" sy="-100000" algn="bl" rotWithShape="0"/>
          </a:effectLst>
        </p:spPr>
      </p:pic>
      <p:pic>
        <p:nvPicPr>
          <p:cNvPr id="145" name="Imagem 14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27686" y="4857750"/>
            <a:ext cx="4938551" cy="4000500"/>
          </a:xfrm>
          <a:prstGeom prst="rect">
            <a:avLst/>
          </a:prstGeom>
          <a:effectLst>
            <a:outerShdw blurRad="647700" dist="63500" rotWithShape="0">
              <a:srgbClr val="FFFFFF">
                <a:alpha val="57634"/>
              </a:srgbClr>
            </a:outerShdw>
            <a:reflection stA="24989" endPos="40000" dir="5400000" sy="-100000" algn="bl" rotWithShape="0"/>
          </a:effectLst>
        </p:spPr>
      </p:pic>
      <p:sp>
        <p:nvSpPr>
          <p:cNvPr id="146" name="Shape 146"/>
          <p:cNvSpPr/>
          <p:nvPr/>
        </p:nvSpPr>
        <p:spPr>
          <a:xfrm>
            <a:off x="804862" y="6289523"/>
            <a:ext cx="435117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381000">
              <a:defRPr sz="5200">
                <a:solidFill>
                  <a:srgbClr val="8C9293"/>
                </a:solidFill>
                <a:latin typeface="Myriad Set Pro Bold"/>
                <a:ea typeface="Myriad Set Pro Bold"/>
                <a:cs typeface="Myriad Set Pro Bold"/>
                <a:sym typeface="Myriad Set Pro Bold"/>
              </a:defRPr>
            </a:lvl1pPr>
          </a:lstStyle>
          <a:p>
            <a:pPr>
              <a:defRPr>
                <a:solidFill>
                  <a:srgbClr val="1A1919"/>
                </a:solidFill>
              </a:defRPr>
            </a:pPr>
            <a:r>
              <a:rPr>
                <a:solidFill>
                  <a:srgbClr val="8C9293"/>
                </a:solidFill>
              </a:rPr>
              <a:t>Quem Somos?</a:t>
            </a:r>
          </a:p>
        </p:txBody>
      </p:sp>
      <p:sp>
        <p:nvSpPr>
          <p:cNvPr id="147" name="Shape 147"/>
          <p:cNvSpPr/>
          <p:nvPr/>
        </p:nvSpPr>
        <p:spPr>
          <a:xfrm>
            <a:off x="6817497" y="6134100"/>
            <a:ext cx="4351176" cy="144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381000">
              <a:defRPr sz="4900">
                <a:solidFill>
                  <a:srgbClr val="8C9293"/>
                </a:solidFill>
                <a:latin typeface="Myriad Set Pro Bold"/>
                <a:ea typeface="Myriad Set Pro Bold"/>
                <a:cs typeface="Myriad Set Pro Bold"/>
                <a:sym typeface="Myriad Set Pro Bold"/>
              </a:defRPr>
            </a:lvl1pPr>
          </a:lstStyle>
          <a:p>
            <a:pPr>
              <a:defRPr>
                <a:solidFill>
                  <a:srgbClr val="1A1919"/>
                </a:solidFill>
              </a:defRPr>
            </a:pPr>
            <a:r>
              <a:rPr>
                <a:solidFill>
                  <a:srgbClr val="8C9293"/>
                </a:solidFill>
              </a:rPr>
              <a:t>Surgimento do BI na iPlace</a:t>
            </a:r>
          </a:p>
        </p:txBody>
      </p:sp>
      <p:sp>
        <p:nvSpPr>
          <p:cNvPr id="148" name="Shape 148"/>
          <p:cNvSpPr/>
          <p:nvPr/>
        </p:nvSpPr>
        <p:spPr>
          <a:xfrm>
            <a:off x="13015869" y="6210688"/>
            <a:ext cx="435117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381000">
              <a:defRPr sz="4700">
                <a:solidFill>
                  <a:srgbClr val="8C9293"/>
                </a:solidFill>
                <a:latin typeface="Myriad Set Pro Bold"/>
                <a:ea typeface="Myriad Set Pro Bold"/>
                <a:cs typeface="Myriad Set Pro Bold"/>
                <a:sym typeface="Myriad Set Pro Bold"/>
              </a:defRPr>
            </a:lvl1pPr>
          </a:lstStyle>
          <a:p>
            <a:pPr>
              <a:defRPr>
                <a:solidFill>
                  <a:srgbClr val="1A1919"/>
                </a:solidFill>
              </a:defRPr>
            </a:pPr>
            <a:r>
              <a:rPr>
                <a:solidFill>
                  <a:srgbClr val="8C9293"/>
                </a:solidFill>
              </a:rPr>
              <a:t>Case de Sucesso</a:t>
            </a:r>
          </a:p>
        </p:txBody>
      </p:sp>
      <p:sp>
        <p:nvSpPr>
          <p:cNvPr id="149" name="Shape 149"/>
          <p:cNvSpPr/>
          <p:nvPr/>
        </p:nvSpPr>
        <p:spPr>
          <a:xfrm>
            <a:off x="19121373" y="6178938"/>
            <a:ext cx="435117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381000">
              <a:defRPr sz="5200">
                <a:solidFill>
                  <a:srgbClr val="8C9293"/>
                </a:solidFill>
                <a:latin typeface="Myriad Set Pro Bold"/>
                <a:ea typeface="Myriad Set Pro Bold"/>
                <a:cs typeface="Myriad Set Pro Bold"/>
                <a:sym typeface="Myriad Set Pro Bold"/>
              </a:defRPr>
            </a:lvl1pPr>
          </a:lstStyle>
          <a:p>
            <a:pPr>
              <a:defRPr>
                <a:solidFill>
                  <a:srgbClr val="1A1919"/>
                </a:solidFill>
              </a:defRPr>
            </a:pPr>
            <a:r>
              <a:rPr>
                <a:solidFill>
                  <a:srgbClr val="8C9293"/>
                </a:solidFill>
              </a:rPr>
              <a:t>Papel do Líder</a:t>
            </a:r>
          </a:p>
        </p:txBody>
      </p:sp>
      <p:pic>
        <p:nvPicPr>
          <p:cNvPr id="150" name="iPlace_logo-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08662" y="242903"/>
            <a:ext cx="1804049" cy="1804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Logo_APR_PRET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53260" y="11123726"/>
            <a:ext cx="3114854" cy="2336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3" presetClass="entr" presetSubtype="16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3" presetClass="entr" presetSubtype="16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  <p:bldP spid="143" grpId="3" animBg="1" advAuto="0"/>
      <p:bldP spid="144" grpId="5" animBg="1" advAuto="0"/>
      <p:bldP spid="145" grpId="7" animBg="1" advAuto="0"/>
      <p:bldP spid="146" grpId="2" animBg="1" advAuto="0"/>
      <p:bldP spid="147" grpId="4" build="p" animBg="1" advAuto="0"/>
      <p:bldP spid="148" grpId="6" animBg="1" advAuto="0"/>
      <p:bldP spid="149" grpId="8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551931" y="7563033"/>
            <a:ext cx="9194261" cy="584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28600" indent="-228600" algn="l">
              <a:lnSpc>
                <a:spcPct val="200000"/>
              </a:lnSpc>
              <a:buSzPct val="100000"/>
              <a:buChar char="★"/>
              <a:defRPr sz="3700">
                <a:solidFill>
                  <a:srgbClr val="DCDEE0"/>
                </a:solidFill>
                <a:latin typeface="Myriad Set Pro Text"/>
                <a:ea typeface="Myriad Set Pro Text"/>
                <a:cs typeface="Myriad Set Pro Text"/>
                <a:sym typeface="Myriad Set Pro Text"/>
              </a:defRPr>
            </a:pPr>
            <a:endParaRPr/>
          </a:p>
          <a:p>
            <a:pPr marL="228600" indent="-228600" algn="l">
              <a:lnSpc>
                <a:spcPct val="200000"/>
              </a:lnSpc>
              <a:buSzPct val="100000"/>
              <a:buChar char="★"/>
              <a:defRPr sz="3700">
                <a:solidFill>
                  <a:srgbClr val="DCDEE0"/>
                </a:solidFill>
                <a:latin typeface="Myriad Set Pro Text"/>
                <a:ea typeface="Myriad Set Pro Text"/>
                <a:cs typeface="Myriad Set Pro Text"/>
                <a:sym typeface="Myriad Set Pro Text"/>
              </a:defRPr>
            </a:pPr>
            <a:r>
              <a:t>1.5B Sales</a:t>
            </a:r>
          </a:p>
          <a:p>
            <a:pPr marL="228600" indent="-228600" algn="l">
              <a:lnSpc>
                <a:spcPct val="200000"/>
              </a:lnSpc>
              <a:buSzPct val="100000"/>
              <a:buChar char="★"/>
              <a:defRPr sz="3700">
                <a:solidFill>
                  <a:srgbClr val="DCDEE0"/>
                </a:solidFill>
                <a:latin typeface="Myriad Set Pro Text"/>
                <a:ea typeface="Myriad Set Pro Text"/>
                <a:cs typeface="Myriad Set Pro Text"/>
                <a:sym typeface="Myriad Set Pro Text"/>
              </a:defRPr>
            </a:pPr>
            <a:r>
              <a:t>1300 Colaboradores</a:t>
            </a:r>
          </a:p>
          <a:p>
            <a:pPr marL="228600" indent="-228600" algn="l">
              <a:lnSpc>
                <a:spcPct val="200000"/>
              </a:lnSpc>
              <a:buSzPct val="100000"/>
              <a:buChar char="★"/>
              <a:defRPr sz="3700">
                <a:solidFill>
                  <a:srgbClr val="DCDEE0"/>
                </a:solidFill>
                <a:latin typeface="Myriad Set Pro Text"/>
                <a:ea typeface="Myriad Set Pro Text"/>
                <a:cs typeface="Myriad Set Pro Text"/>
                <a:sym typeface="Myriad Set Pro Text"/>
              </a:defRPr>
            </a:pPr>
            <a:r>
              <a:t>Maior Parceiro Global da Apple</a:t>
            </a:r>
          </a:p>
          <a:p>
            <a:pPr marL="228600" indent="-228600" algn="l">
              <a:lnSpc>
                <a:spcPct val="200000"/>
              </a:lnSpc>
              <a:buSzPct val="100000"/>
              <a:buChar char="★"/>
              <a:defRPr sz="3700">
                <a:solidFill>
                  <a:srgbClr val="DCDEE0"/>
                </a:solidFill>
                <a:latin typeface="Myriad Set Pro Text"/>
                <a:ea typeface="Myriad Set Pro Text"/>
                <a:cs typeface="Myriad Set Pro Text"/>
                <a:sym typeface="Myriad Set Pro Text"/>
              </a:defRPr>
            </a:pPr>
            <a:r>
              <a:t>Referência em Atendimento no Brasil</a:t>
            </a:r>
          </a:p>
          <a:p>
            <a:pPr marL="228600" indent="-228600" algn="l">
              <a:lnSpc>
                <a:spcPct val="200000"/>
              </a:lnSpc>
              <a:buSzPct val="100000"/>
              <a:buChar char="★"/>
              <a:defRPr sz="3700">
                <a:solidFill>
                  <a:srgbClr val="DCDEE0"/>
                </a:solidFill>
                <a:latin typeface="Myriad Set Pro Text"/>
                <a:ea typeface="Myriad Set Pro Text"/>
                <a:cs typeface="Myriad Set Pro Text"/>
                <a:sym typeface="Myriad Set Pro Text"/>
              </a:defRPr>
            </a:pPr>
            <a:r>
              <a:t>Sede em Dois Irmãos/RS</a:t>
            </a:r>
          </a:p>
        </p:txBody>
      </p:sp>
      <p:sp>
        <p:nvSpPr>
          <p:cNvPr id="155" name="Shape 155"/>
          <p:cNvSpPr/>
          <p:nvPr/>
        </p:nvSpPr>
        <p:spPr>
          <a:xfrm>
            <a:off x="1074331" y="3850184"/>
            <a:ext cx="7505066" cy="151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Myriad Set Pro Text"/>
                <a:ea typeface="Myriad Set Pro Text"/>
                <a:cs typeface="Myriad Set Pro Text"/>
                <a:sym typeface="Myriad Set Pro Text"/>
              </a:defRPr>
            </a:lvl1pPr>
          </a:lstStyle>
          <a:p>
            <a:r>
              <a:t>Quem somos?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menino com fund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0165" y="-366713"/>
            <a:ext cx="10050998" cy="14094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60322" y="8750675"/>
            <a:ext cx="5759288" cy="1439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logo_educaciona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42713" y="2799572"/>
            <a:ext cx="3594506" cy="3594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1564" y="5410200"/>
            <a:ext cx="7620001" cy="289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666367" y="1405175"/>
            <a:ext cx="8122286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Myriad Set Pro Bold"/>
                <a:ea typeface="Myriad Set Pro Bold"/>
                <a:cs typeface="Myriad Set Pro Bold"/>
                <a:sym typeface="Myriad Set Pro Bold"/>
              </a:defRPr>
            </a:lvl1pPr>
          </a:lstStyle>
          <a:p>
            <a:r>
              <a:t>Surgimento do BI na iPlace…</a:t>
            </a:r>
          </a:p>
        </p:txBody>
      </p:sp>
      <p:pic>
        <p:nvPicPr>
          <p:cNvPr id="16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4802" y="5842000"/>
            <a:ext cx="2032001" cy="20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Place_logo-0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41179" y="5360069"/>
            <a:ext cx="2995862" cy="2995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2" animBg="1" advAuto="0"/>
      <p:bldP spid="162" grpId="1" animBg="1" advAuto="0"/>
      <p:bldP spid="163" grpId="3" animBg="1" advAuto="0"/>
      <p:bldP spid="164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asted-image.tif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ctrTitle"/>
          </p:nvPr>
        </p:nvSpPr>
        <p:spPr>
          <a:xfrm>
            <a:off x="18134973" y="6251591"/>
            <a:ext cx="4963583" cy="1212818"/>
          </a:xfrm>
          <a:prstGeom prst="rect">
            <a:avLst/>
          </a:prstGeom>
        </p:spPr>
        <p:txBody>
          <a:bodyPr/>
          <a:lstStyle>
            <a:lvl1pPr defTabSz="722947">
              <a:defRPr sz="5456">
                <a:latin typeface="Myriad Set Pro Bold"/>
                <a:ea typeface="Myriad Set Pro Bold"/>
                <a:cs typeface="Myriad Set Pro Bold"/>
                <a:sym typeface="Myriad Set Pro Bold"/>
              </a:defRPr>
            </a:lvl1pPr>
          </a:lstStyle>
          <a:p>
            <a:r>
              <a:t>Case de Sucesso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  <p:bldP spid="167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ctrTitle"/>
          </p:nvPr>
        </p:nvSpPr>
        <p:spPr>
          <a:xfrm>
            <a:off x="856061" y="971155"/>
            <a:ext cx="4963584" cy="1212819"/>
          </a:xfrm>
          <a:prstGeom prst="rect">
            <a:avLst/>
          </a:prstGeom>
        </p:spPr>
        <p:txBody>
          <a:bodyPr/>
          <a:lstStyle>
            <a:lvl1pPr defTabSz="813315">
              <a:defRPr sz="6138">
                <a:latin typeface="Myriad Set Pro Bold"/>
                <a:ea typeface="Myriad Set Pro Bold"/>
                <a:cs typeface="Myriad Set Pro Bold"/>
                <a:sym typeface="Myriad Set Pro Bold"/>
              </a:defRPr>
            </a:lvl1pPr>
          </a:lstStyle>
          <a:p>
            <a:r>
              <a:t>Papel do Líder</a:t>
            </a:r>
          </a:p>
        </p:txBody>
      </p:sp>
      <p:pic>
        <p:nvPicPr>
          <p:cNvPr id="17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9600" y="2241550"/>
            <a:ext cx="13004800" cy="923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  <p:bldP spid="172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458" y="0"/>
            <a:ext cx="984039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obrigad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72722" y="2229961"/>
            <a:ext cx="12550309" cy="9256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Microsoft Office PowerPoint</Application>
  <PresentationFormat>Personalizados</PresentationFormat>
  <Paragraphs>27</Paragraphs>
  <Slides>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9" baseType="lpstr">
      <vt:lpstr>White</vt:lpstr>
      <vt:lpstr>A Importância do BI dentro das Áreas de Negócios</vt:lpstr>
      <vt:lpstr>Apresentação do PowerPoint</vt:lpstr>
      <vt:lpstr>Apresentação do PowerPoint</vt:lpstr>
      <vt:lpstr>Apresentação do PowerPoint</vt:lpstr>
      <vt:lpstr>Apresentação do PowerPoint</vt:lpstr>
      <vt:lpstr>Case de Sucesso</vt:lpstr>
      <vt:lpstr>Papel do Líder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Importância do BI dentro das Áreas de Negócios</dc:title>
  <dc:creator>Paulo</dc:creator>
  <cp:lastModifiedBy>Paulo</cp:lastModifiedBy>
  <cp:revision>1</cp:revision>
  <dcterms:modified xsi:type="dcterms:W3CDTF">2016-10-18T11:02:08Z</dcterms:modified>
</cp:coreProperties>
</file>